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705" r:id="rId1"/>
  </p:sldMasterIdLst>
  <p:notesMasterIdLst>
    <p:notesMasterId r:id="rId120"/>
  </p:notesMasterIdLst>
  <p:handoutMasterIdLst>
    <p:handoutMasterId r:id="rId121"/>
  </p:handoutMasterIdLst>
  <p:sldIdLst>
    <p:sldId id="360" r:id="rId2"/>
    <p:sldId id="379" r:id="rId3"/>
    <p:sldId id="345" r:id="rId4"/>
    <p:sldId id="258" r:id="rId5"/>
    <p:sldId id="347" r:id="rId6"/>
    <p:sldId id="346" r:id="rId7"/>
    <p:sldId id="368" r:id="rId8"/>
    <p:sldId id="369" r:id="rId9"/>
    <p:sldId id="362" r:id="rId10"/>
    <p:sldId id="370" r:id="rId11"/>
    <p:sldId id="371" r:id="rId12"/>
    <p:sldId id="373" r:id="rId13"/>
    <p:sldId id="348" r:id="rId14"/>
    <p:sldId id="322" r:id="rId15"/>
    <p:sldId id="272" r:id="rId16"/>
    <p:sldId id="366" r:id="rId17"/>
    <p:sldId id="372" r:id="rId18"/>
    <p:sldId id="361" r:id="rId19"/>
    <p:sldId id="363" r:id="rId20"/>
    <p:sldId id="390" r:id="rId21"/>
    <p:sldId id="321" r:id="rId22"/>
    <p:sldId id="364" r:id="rId23"/>
    <p:sldId id="263" r:id="rId24"/>
    <p:sldId id="365" r:id="rId25"/>
    <p:sldId id="391" r:id="rId26"/>
    <p:sldId id="374" r:id="rId27"/>
    <p:sldId id="324" r:id="rId28"/>
    <p:sldId id="325" r:id="rId29"/>
    <p:sldId id="327" r:id="rId30"/>
    <p:sldId id="329" r:id="rId31"/>
    <p:sldId id="326" r:id="rId32"/>
    <p:sldId id="328" r:id="rId33"/>
    <p:sldId id="331" r:id="rId34"/>
    <p:sldId id="332" r:id="rId35"/>
    <p:sldId id="380" r:id="rId36"/>
    <p:sldId id="394" r:id="rId37"/>
    <p:sldId id="392" r:id="rId38"/>
    <p:sldId id="395" r:id="rId39"/>
    <p:sldId id="396" r:id="rId40"/>
    <p:sldId id="397" r:id="rId41"/>
    <p:sldId id="398" r:id="rId42"/>
    <p:sldId id="375" r:id="rId43"/>
    <p:sldId id="381" r:id="rId44"/>
    <p:sldId id="353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52" r:id="rId53"/>
    <p:sldId id="376" r:id="rId54"/>
    <p:sldId id="377" r:id="rId55"/>
    <p:sldId id="288" r:id="rId56"/>
    <p:sldId id="341" r:id="rId57"/>
    <p:sldId id="289" r:id="rId58"/>
    <p:sldId id="384" r:id="rId59"/>
    <p:sldId id="388" r:id="rId60"/>
    <p:sldId id="389" r:id="rId61"/>
    <p:sldId id="383" r:id="rId62"/>
    <p:sldId id="320" r:id="rId63"/>
    <p:sldId id="382" r:id="rId64"/>
    <p:sldId id="290" r:id="rId65"/>
    <p:sldId id="340" r:id="rId66"/>
    <p:sldId id="293" r:id="rId67"/>
    <p:sldId id="315" r:id="rId68"/>
    <p:sldId id="378" r:id="rId69"/>
    <p:sldId id="297" r:id="rId70"/>
    <p:sldId id="386" r:id="rId71"/>
    <p:sldId id="387" r:id="rId72"/>
    <p:sldId id="307" r:id="rId73"/>
    <p:sldId id="400" r:id="rId74"/>
    <p:sldId id="399" r:id="rId75"/>
    <p:sldId id="401" r:id="rId76"/>
    <p:sldId id="403" r:id="rId77"/>
    <p:sldId id="402" r:id="rId78"/>
    <p:sldId id="404" r:id="rId79"/>
    <p:sldId id="405" r:id="rId80"/>
    <p:sldId id="406" r:id="rId81"/>
    <p:sldId id="416" r:id="rId82"/>
    <p:sldId id="413" r:id="rId83"/>
    <p:sldId id="407" r:id="rId84"/>
    <p:sldId id="408" r:id="rId85"/>
    <p:sldId id="421" r:id="rId86"/>
    <p:sldId id="409" r:id="rId87"/>
    <p:sldId id="410" r:id="rId88"/>
    <p:sldId id="411" r:id="rId89"/>
    <p:sldId id="420" r:id="rId90"/>
    <p:sldId id="412" r:id="rId91"/>
    <p:sldId id="415" r:id="rId92"/>
    <p:sldId id="414" r:id="rId93"/>
    <p:sldId id="417" r:id="rId94"/>
    <p:sldId id="418" r:id="rId95"/>
    <p:sldId id="423" r:id="rId96"/>
    <p:sldId id="419" r:id="rId97"/>
    <p:sldId id="426" r:id="rId98"/>
    <p:sldId id="427" r:id="rId99"/>
    <p:sldId id="428" r:id="rId100"/>
    <p:sldId id="429" r:id="rId101"/>
    <p:sldId id="439" r:id="rId102"/>
    <p:sldId id="440" r:id="rId103"/>
    <p:sldId id="430" r:id="rId104"/>
    <p:sldId id="431" r:id="rId105"/>
    <p:sldId id="432" r:id="rId106"/>
    <p:sldId id="433" r:id="rId107"/>
    <p:sldId id="435" r:id="rId108"/>
    <p:sldId id="436" r:id="rId109"/>
    <p:sldId id="437" r:id="rId110"/>
    <p:sldId id="441" r:id="rId111"/>
    <p:sldId id="442" r:id="rId112"/>
    <p:sldId id="443" r:id="rId113"/>
    <p:sldId id="444" r:id="rId114"/>
    <p:sldId id="446" r:id="rId115"/>
    <p:sldId id="424" r:id="rId116"/>
    <p:sldId id="425" r:id="rId117"/>
    <p:sldId id="448" r:id="rId118"/>
    <p:sldId id="449" r:id="rId119"/>
  </p:sldIdLst>
  <p:sldSz cx="12161838" cy="6858000"/>
  <p:notesSz cx="6856413" cy="9083675"/>
  <p:embeddedFontLst>
    <p:embeddedFont>
      <p:font typeface="Book Antiqua" panose="02040602050305030304" pitchFamily="18" charset="0"/>
      <p:regular r:id="rId122"/>
      <p:bold r:id="rId123"/>
      <p:italic r:id="rId124"/>
      <p:boldItalic r:id="rId125"/>
    </p:embeddedFon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ambria Math" panose="02040503050406030204" pitchFamily="18" charset="0"/>
      <p:regular r:id="rId130"/>
    </p:embeddedFont>
    <p:embeddedFont>
      <p:font typeface="Euphemia" panose="020B0503040102020104" pitchFamily="34" charset="0"/>
      <p:regular r:id="rId131"/>
    </p:embeddedFont>
    <p:embeddedFont>
      <p:font typeface="Impact" panose="020B0806030902050204" pitchFamily="34" charset="0"/>
      <p:regular r:id="rId132"/>
    </p:embeddedFont>
    <p:embeddedFont>
      <p:font typeface="Monotype Sorts" panose="020B0604020202020204" charset="2"/>
      <p:regular r:id="rId133"/>
    </p:embeddedFont>
    <p:embeddedFont>
      <p:font typeface="STIXGeneral" panose="00000500000000000000" pitchFamily="50" charset="2"/>
      <p:regular r:id="rId134"/>
      <p:bold r:id="rId135"/>
      <p:italic r:id="rId136"/>
      <p:boldItalic r:id="rId137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pos="8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tha Kamath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CAD"/>
    <a:srgbClr val="649612"/>
    <a:srgbClr val="669900"/>
    <a:srgbClr val="68A616"/>
    <a:srgbClr val="000000"/>
    <a:srgbClr val="00FFFF"/>
    <a:srgbClr val="71B418"/>
    <a:srgbClr val="708A10"/>
    <a:srgbClr val="558812"/>
    <a:srgbClr val="5F9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5F870-1D1D-4318-916C-F3B22903D088}" v="14" dt="2018-09-01T23:12:41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3692" autoAdjust="0"/>
  </p:normalViewPr>
  <p:slideViewPr>
    <p:cSldViewPr snapToGrid="0">
      <p:cViewPr varScale="1">
        <p:scale>
          <a:sx n="73" d="100"/>
          <a:sy n="73" d="100"/>
        </p:scale>
        <p:origin x="618" y="33"/>
      </p:cViewPr>
      <p:guideLst>
        <p:guide orient="horz" pos="924"/>
        <p:guide pos="87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Relationship Id="rId138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144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3.fntdata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13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130" Type="http://schemas.openxmlformats.org/officeDocument/2006/relationships/font" Target="fonts/font9.fntdata"/><Relationship Id="rId135" Type="http://schemas.openxmlformats.org/officeDocument/2006/relationships/font" Target="fonts/font14.fntdata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4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7.xml"/><Relationship Id="rId13" Type="http://schemas.openxmlformats.org/officeDocument/2006/relationships/slide" Target="slides/slide33.xml"/><Relationship Id="rId18" Type="http://schemas.openxmlformats.org/officeDocument/2006/relationships/slide" Target="slides/slide48.xml"/><Relationship Id="rId26" Type="http://schemas.openxmlformats.org/officeDocument/2006/relationships/slide" Target="slides/slide64.xml"/><Relationship Id="rId3" Type="http://schemas.openxmlformats.org/officeDocument/2006/relationships/slide" Target="slides/slide5.xml"/><Relationship Id="rId21" Type="http://schemas.openxmlformats.org/officeDocument/2006/relationships/slide" Target="slides/slide51.xml"/><Relationship Id="rId7" Type="http://schemas.openxmlformats.org/officeDocument/2006/relationships/slide" Target="slides/slide21.xml"/><Relationship Id="rId12" Type="http://schemas.openxmlformats.org/officeDocument/2006/relationships/slide" Target="slides/slide31.xml"/><Relationship Id="rId17" Type="http://schemas.openxmlformats.org/officeDocument/2006/relationships/slide" Target="slides/slide47.xml"/><Relationship Id="rId25" Type="http://schemas.openxmlformats.org/officeDocument/2006/relationships/slide" Target="slides/slide62.xml"/><Relationship Id="rId33" Type="http://schemas.openxmlformats.org/officeDocument/2006/relationships/slide" Target="slides/slide72.xml"/><Relationship Id="rId2" Type="http://schemas.openxmlformats.org/officeDocument/2006/relationships/slide" Target="slides/slide4.xml"/><Relationship Id="rId16" Type="http://schemas.openxmlformats.org/officeDocument/2006/relationships/slide" Target="slides/slide46.xml"/><Relationship Id="rId20" Type="http://schemas.openxmlformats.org/officeDocument/2006/relationships/slide" Target="slides/slide50.xml"/><Relationship Id="rId29" Type="http://schemas.openxmlformats.org/officeDocument/2006/relationships/slide" Target="slides/slide67.xml"/><Relationship Id="rId1" Type="http://schemas.openxmlformats.org/officeDocument/2006/relationships/slide" Target="slides/slide3.xml"/><Relationship Id="rId6" Type="http://schemas.openxmlformats.org/officeDocument/2006/relationships/slide" Target="slides/slide15.xml"/><Relationship Id="rId11" Type="http://schemas.openxmlformats.org/officeDocument/2006/relationships/slide" Target="slides/slide30.xml"/><Relationship Id="rId24" Type="http://schemas.openxmlformats.org/officeDocument/2006/relationships/slide" Target="slides/slide57.xml"/><Relationship Id="rId32" Type="http://schemas.openxmlformats.org/officeDocument/2006/relationships/slide" Target="slides/slide71.xml"/><Relationship Id="rId5" Type="http://schemas.openxmlformats.org/officeDocument/2006/relationships/slide" Target="slides/slide14.xml"/><Relationship Id="rId15" Type="http://schemas.openxmlformats.org/officeDocument/2006/relationships/slide" Target="slides/slide45.xml"/><Relationship Id="rId23" Type="http://schemas.openxmlformats.org/officeDocument/2006/relationships/slide" Target="slides/slide56.xml"/><Relationship Id="rId28" Type="http://schemas.openxmlformats.org/officeDocument/2006/relationships/slide" Target="slides/slide66.xml"/><Relationship Id="rId10" Type="http://schemas.openxmlformats.org/officeDocument/2006/relationships/slide" Target="slides/slide29.xml"/><Relationship Id="rId19" Type="http://schemas.openxmlformats.org/officeDocument/2006/relationships/slide" Target="slides/slide49.xml"/><Relationship Id="rId31" Type="http://schemas.openxmlformats.org/officeDocument/2006/relationships/slide" Target="slides/slide70.xml"/><Relationship Id="rId4" Type="http://schemas.openxmlformats.org/officeDocument/2006/relationships/slide" Target="slides/slide13.xml"/><Relationship Id="rId9" Type="http://schemas.openxmlformats.org/officeDocument/2006/relationships/slide" Target="slides/slide28.xml"/><Relationship Id="rId14" Type="http://schemas.openxmlformats.org/officeDocument/2006/relationships/slide" Target="slides/slide34.xml"/><Relationship Id="rId22" Type="http://schemas.openxmlformats.org/officeDocument/2006/relationships/slide" Target="slides/slide55.xml"/><Relationship Id="rId27" Type="http://schemas.openxmlformats.org/officeDocument/2006/relationships/slide" Target="slides/slide65.xml"/><Relationship Id="rId30" Type="http://schemas.openxmlformats.org/officeDocument/2006/relationships/slide" Target="slides/slide6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g Phil Kim" userId="c393216d-180a-4bf7-a2da-ab4f90f0c37a" providerId="ADAL" clId="{6DB7A1BF-9E49-44A1-9AB9-31CE2047ABF2}"/>
    <pc:docChg chg="custSel addSld delSld modSld">
      <pc:chgData name="Sang Phil Kim" userId="c393216d-180a-4bf7-a2da-ab4f90f0c37a" providerId="ADAL" clId="{6DB7A1BF-9E49-44A1-9AB9-31CE2047ABF2}" dt="2018-08-15T20:34:41.747" v="547" actId="2710"/>
      <pc:docMkLst>
        <pc:docMk/>
      </pc:docMkLst>
      <pc:sldChg chg="modSp">
        <pc:chgData name="Sang Phil Kim" userId="c393216d-180a-4bf7-a2da-ab4f90f0c37a" providerId="ADAL" clId="{6DB7A1BF-9E49-44A1-9AB9-31CE2047ABF2}" dt="2018-08-15T19:34:59.224" v="545" actId="20577"/>
        <pc:sldMkLst>
          <pc:docMk/>
          <pc:sldMk cId="0" sldId="328"/>
        </pc:sldMkLst>
        <pc:spChg chg="mod">
          <ac:chgData name="Sang Phil Kim" userId="c393216d-180a-4bf7-a2da-ab4f90f0c37a" providerId="ADAL" clId="{6DB7A1BF-9E49-44A1-9AB9-31CE2047ABF2}" dt="2018-08-15T19:34:59.224" v="545" actId="20577"/>
          <ac:spMkLst>
            <pc:docMk/>
            <pc:sldMk cId="0" sldId="328"/>
            <ac:spMk id="4" creationId="{F686C675-3B6A-4285-BB95-2276624F6BFA}"/>
          </ac:spMkLst>
        </pc:spChg>
      </pc:sldChg>
      <pc:sldChg chg="modSp">
        <pc:chgData name="Sang Phil Kim" userId="c393216d-180a-4bf7-a2da-ab4f90f0c37a" providerId="ADAL" clId="{6DB7A1BF-9E49-44A1-9AB9-31CE2047ABF2}" dt="2018-08-15T20:34:41.747" v="547" actId="2710"/>
        <pc:sldMkLst>
          <pc:docMk/>
          <pc:sldMk cId="0" sldId="352"/>
        </pc:sldMkLst>
        <pc:spChg chg="mod">
          <ac:chgData name="Sang Phil Kim" userId="c393216d-180a-4bf7-a2da-ab4f90f0c37a" providerId="ADAL" clId="{6DB7A1BF-9E49-44A1-9AB9-31CE2047ABF2}" dt="2018-08-15T20:34:33.533" v="546" actId="2710"/>
          <ac:spMkLst>
            <pc:docMk/>
            <pc:sldMk cId="0" sldId="352"/>
            <ac:spMk id="5" creationId="{9727AB39-EB5F-4E77-B512-C11F9C8D0B59}"/>
          </ac:spMkLst>
        </pc:spChg>
        <pc:spChg chg="mod">
          <ac:chgData name="Sang Phil Kim" userId="c393216d-180a-4bf7-a2da-ab4f90f0c37a" providerId="ADAL" clId="{6DB7A1BF-9E49-44A1-9AB9-31CE2047ABF2}" dt="2018-08-15T20:34:41.747" v="547" actId="2710"/>
          <ac:spMkLst>
            <pc:docMk/>
            <pc:sldMk cId="0" sldId="352"/>
            <ac:spMk id="11" creationId="{28929A23-0103-4FB7-921C-52691D0CFDCD}"/>
          </ac:spMkLst>
        </pc:spChg>
      </pc:sldChg>
      <pc:sldChg chg="modSp">
        <pc:chgData name="Sang Phil Kim" userId="c393216d-180a-4bf7-a2da-ab4f90f0c37a" providerId="ADAL" clId="{6DB7A1BF-9E49-44A1-9AB9-31CE2047ABF2}" dt="2018-08-15T19:34:10.368" v="540" actId="20577"/>
        <pc:sldMkLst>
          <pc:docMk/>
          <pc:sldMk cId="3089835715" sldId="364"/>
        </pc:sldMkLst>
        <pc:spChg chg="mod">
          <ac:chgData name="Sang Phil Kim" userId="c393216d-180a-4bf7-a2da-ab4f90f0c37a" providerId="ADAL" clId="{6DB7A1BF-9E49-44A1-9AB9-31CE2047ABF2}" dt="2018-08-15T19:34:10.368" v="540" actId="20577"/>
          <ac:spMkLst>
            <pc:docMk/>
            <pc:sldMk cId="3089835715" sldId="364"/>
            <ac:spMk id="3" creationId="{58221C5E-F28A-4F58-AFA3-0D23BD347559}"/>
          </ac:spMkLst>
        </pc:spChg>
      </pc:sldChg>
      <pc:sldChg chg="modSp">
        <pc:chgData name="Sang Phil Kim" userId="c393216d-180a-4bf7-a2da-ab4f90f0c37a" providerId="ADAL" clId="{6DB7A1BF-9E49-44A1-9AB9-31CE2047ABF2}" dt="2018-08-15T19:34:20.908" v="544" actId="20577"/>
        <pc:sldMkLst>
          <pc:docMk/>
          <pc:sldMk cId="885566302" sldId="365"/>
        </pc:sldMkLst>
        <pc:spChg chg="mod">
          <ac:chgData name="Sang Phil Kim" userId="c393216d-180a-4bf7-a2da-ab4f90f0c37a" providerId="ADAL" clId="{6DB7A1BF-9E49-44A1-9AB9-31CE2047ABF2}" dt="2018-08-15T19:34:20.908" v="544" actId="20577"/>
          <ac:spMkLst>
            <pc:docMk/>
            <pc:sldMk cId="885566302" sldId="365"/>
            <ac:spMk id="3" creationId="{6A538059-950B-43DE-952A-A896A72EABAF}"/>
          </ac:spMkLst>
        </pc:spChg>
      </pc:sldChg>
      <pc:sldChg chg="modSp">
        <pc:chgData name="Sang Phil Kim" userId="c393216d-180a-4bf7-a2da-ab4f90f0c37a" providerId="ADAL" clId="{6DB7A1BF-9E49-44A1-9AB9-31CE2047ABF2}" dt="2018-08-14T19:16:57.225" v="535" actId="27636"/>
        <pc:sldMkLst>
          <pc:docMk/>
          <pc:sldMk cId="2563724142" sldId="366"/>
        </pc:sldMkLst>
        <pc:spChg chg="mod">
          <ac:chgData name="Sang Phil Kim" userId="c393216d-180a-4bf7-a2da-ab4f90f0c37a" providerId="ADAL" clId="{6DB7A1BF-9E49-44A1-9AB9-31CE2047ABF2}" dt="2018-08-14T19:16:57.225" v="535" actId="27636"/>
          <ac:spMkLst>
            <pc:docMk/>
            <pc:sldMk cId="2563724142" sldId="366"/>
            <ac:spMk id="3" creationId="{63E858F7-ABF2-41E2-BD3C-F16F30F31359}"/>
          </ac:spMkLst>
        </pc:spChg>
      </pc:sldChg>
      <pc:sldChg chg="addSp delSp modSp add">
        <pc:chgData name="Sang Phil Kim" userId="c393216d-180a-4bf7-a2da-ab4f90f0c37a" providerId="ADAL" clId="{6DB7A1BF-9E49-44A1-9AB9-31CE2047ABF2}" dt="2018-07-18T20:46:26.081" v="378" actId="14100"/>
        <pc:sldMkLst>
          <pc:docMk/>
          <pc:sldMk cId="3081314562" sldId="392"/>
        </pc:sldMkLst>
        <pc:spChg chg="mod">
          <ac:chgData name="Sang Phil Kim" userId="c393216d-180a-4bf7-a2da-ab4f90f0c37a" providerId="ADAL" clId="{6DB7A1BF-9E49-44A1-9AB9-31CE2047ABF2}" dt="2018-07-18T20:28:59.510" v="93" actId="20577"/>
          <ac:spMkLst>
            <pc:docMk/>
            <pc:sldMk cId="3081314562" sldId="392"/>
            <ac:spMk id="2" creationId="{FC0DA734-2CCC-424E-B4CD-D15B82DD0C7A}"/>
          </ac:spMkLst>
        </pc:spChg>
        <pc:spChg chg="del">
          <ac:chgData name="Sang Phil Kim" userId="c393216d-180a-4bf7-a2da-ab4f90f0c37a" providerId="ADAL" clId="{6DB7A1BF-9E49-44A1-9AB9-31CE2047ABF2}" dt="2018-07-18T20:30:47.880" v="94"/>
          <ac:spMkLst>
            <pc:docMk/>
            <pc:sldMk cId="3081314562" sldId="392"/>
            <ac:spMk id="3" creationId="{B2328C98-31A8-4A66-A6D1-DB0F3F410477}"/>
          </ac:spMkLst>
        </pc:spChg>
        <pc:spChg chg="add del mod">
          <ac:chgData name="Sang Phil Kim" userId="c393216d-180a-4bf7-a2da-ab4f90f0c37a" providerId="ADAL" clId="{6DB7A1BF-9E49-44A1-9AB9-31CE2047ABF2}" dt="2018-07-18T20:33:18.541" v="100"/>
          <ac:spMkLst>
            <pc:docMk/>
            <pc:sldMk cId="3081314562" sldId="392"/>
            <ac:spMk id="7" creationId="{5A9E84F7-9831-4262-AB1C-743FE6EEDD54}"/>
          </ac:spMkLst>
        </pc:spChg>
        <pc:spChg chg="add del mod">
          <ac:chgData name="Sang Phil Kim" userId="c393216d-180a-4bf7-a2da-ab4f90f0c37a" providerId="ADAL" clId="{6DB7A1BF-9E49-44A1-9AB9-31CE2047ABF2}" dt="2018-07-18T20:36:41.137" v="108"/>
          <ac:spMkLst>
            <pc:docMk/>
            <pc:sldMk cId="3081314562" sldId="392"/>
            <ac:spMk id="10" creationId="{0F30D151-F676-4547-B854-EAEFFB1704AF}"/>
          </ac:spMkLst>
        </pc:spChg>
        <pc:spChg chg="add del mod">
          <ac:chgData name="Sang Phil Kim" userId="c393216d-180a-4bf7-a2da-ab4f90f0c37a" providerId="ADAL" clId="{6DB7A1BF-9E49-44A1-9AB9-31CE2047ABF2}" dt="2018-07-18T20:41:01.760" v="177"/>
          <ac:spMkLst>
            <pc:docMk/>
            <pc:sldMk cId="3081314562" sldId="392"/>
            <ac:spMk id="13" creationId="{891551B5-1ECF-406F-9000-670FEC90D706}"/>
          </ac:spMkLst>
        </pc:spChg>
        <pc:spChg chg="add del mod">
          <ac:chgData name="Sang Phil Kim" userId="c393216d-180a-4bf7-a2da-ab4f90f0c37a" providerId="ADAL" clId="{6DB7A1BF-9E49-44A1-9AB9-31CE2047ABF2}" dt="2018-07-18T20:46:17.230" v="376"/>
          <ac:spMkLst>
            <pc:docMk/>
            <pc:sldMk cId="3081314562" sldId="392"/>
            <ac:spMk id="16" creationId="{5CC87BB8-0906-464B-91EC-08D2B6571C1F}"/>
          </ac:spMkLst>
        </pc:spChg>
        <pc:picChg chg="add del mod">
          <ac:chgData name="Sang Phil Kim" userId="c393216d-180a-4bf7-a2da-ab4f90f0c37a" providerId="ADAL" clId="{6DB7A1BF-9E49-44A1-9AB9-31CE2047ABF2}" dt="2018-07-18T20:31:49.708" v="99" actId="478"/>
          <ac:picMkLst>
            <pc:docMk/>
            <pc:sldMk cId="3081314562" sldId="392"/>
            <ac:picMk id="5" creationId="{1BF027D0-E626-4655-BA86-9BA5ACDBE1D1}"/>
          </ac:picMkLst>
        </pc:picChg>
        <pc:picChg chg="add del mod">
          <ac:chgData name="Sang Phil Kim" userId="c393216d-180a-4bf7-a2da-ab4f90f0c37a" providerId="ADAL" clId="{6DB7A1BF-9E49-44A1-9AB9-31CE2047ABF2}" dt="2018-07-18T20:34:37.870" v="107" actId="478"/>
          <ac:picMkLst>
            <pc:docMk/>
            <pc:sldMk cId="3081314562" sldId="392"/>
            <ac:picMk id="8" creationId="{A7872540-7453-48FA-8940-8164224F821B}"/>
          </ac:picMkLst>
        </pc:picChg>
        <pc:picChg chg="add del mod">
          <ac:chgData name="Sang Phil Kim" userId="c393216d-180a-4bf7-a2da-ab4f90f0c37a" providerId="ADAL" clId="{6DB7A1BF-9E49-44A1-9AB9-31CE2047ABF2}" dt="2018-07-18T20:40:30.713" v="176" actId="478"/>
          <ac:picMkLst>
            <pc:docMk/>
            <pc:sldMk cId="3081314562" sldId="392"/>
            <ac:picMk id="11" creationId="{3C9AD600-079A-4CB9-9655-A4526587B93B}"/>
          </ac:picMkLst>
        </pc:picChg>
        <pc:picChg chg="add del mod">
          <ac:chgData name="Sang Phil Kim" userId="c393216d-180a-4bf7-a2da-ab4f90f0c37a" providerId="ADAL" clId="{6DB7A1BF-9E49-44A1-9AB9-31CE2047ABF2}" dt="2018-07-18T20:45:35.390" v="375" actId="478"/>
          <ac:picMkLst>
            <pc:docMk/>
            <pc:sldMk cId="3081314562" sldId="392"/>
            <ac:picMk id="14" creationId="{5DBF78FE-DDF5-411C-84AA-3742F4CEC0AA}"/>
          </ac:picMkLst>
        </pc:picChg>
        <pc:picChg chg="add mod">
          <ac:chgData name="Sang Phil Kim" userId="c393216d-180a-4bf7-a2da-ab4f90f0c37a" providerId="ADAL" clId="{6DB7A1BF-9E49-44A1-9AB9-31CE2047ABF2}" dt="2018-07-18T20:46:26.081" v="378" actId="14100"/>
          <ac:picMkLst>
            <pc:docMk/>
            <pc:sldMk cId="3081314562" sldId="392"/>
            <ac:picMk id="17" creationId="{489D7077-4AE0-4B84-81BF-94107C1ABC77}"/>
          </ac:picMkLst>
        </pc:picChg>
      </pc:sldChg>
      <pc:sldChg chg="modSp add">
        <pc:chgData name="Sang Phil Kim" userId="c393216d-180a-4bf7-a2da-ab4f90f0c37a" providerId="ADAL" clId="{6DB7A1BF-9E49-44A1-9AB9-31CE2047ABF2}" dt="2018-07-18T20:17:38.873" v="22" actId="20577"/>
        <pc:sldMkLst>
          <pc:docMk/>
          <pc:sldMk cId="3902524008" sldId="394"/>
        </pc:sldMkLst>
        <pc:spChg chg="mod">
          <ac:chgData name="Sang Phil Kim" userId="c393216d-180a-4bf7-a2da-ab4f90f0c37a" providerId="ADAL" clId="{6DB7A1BF-9E49-44A1-9AB9-31CE2047ABF2}" dt="2018-07-18T20:17:38.873" v="22" actId="20577"/>
          <ac:spMkLst>
            <pc:docMk/>
            <pc:sldMk cId="3902524008" sldId="394"/>
            <ac:spMk id="2" creationId="{D597CB10-E6E0-4661-8639-3776D76BFC23}"/>
          </ac:spMkLst>
        </pc:spChg>
      </pc:sldChg>
      <pc:sldChg chg="addSp modSp add">
        <pc:chgData name="Sang Phil Kim" userId="c393216d-180a-4bf7-a2da-ab4f90f0c37a" providerId="ADAL" clId="{6DB7A1BF-9E49-44A1-9AB9-31CE2047ABF2}" dt="2018-07-18T20:52:28.304" v="421" actId="20577"/>
        <pc:sldMkLst>
          <pc:docMk/>
          <pc:sldMk cId="487094495" sldId="395"/>
        </pc:sldMkLst>
        <pc:spChg chg="mod">
          <ac:chgData name="Sang Phil Kim" userId="c393216d-180a-4bf7-a2da-ab4f90f0c37a" providerId="ADAL" clId="{6DB7A1BF-9E49-44A1-9AB9-31CE2047ABF2}" dt="2018-07-18T20:39:18.044" v="152" actId="20577"/>
          <ac:spMkLst>
            <pc:docMk/>
            <pc:sldMk cId="487094495" sldId="395"/>
            <ac:spMk id="2" creationId="{21D90F4C-F5B0-4794-A2AB-9BE742A1218E}"/>
          </ac:spMkLst>
        </pc:spChg>
        <pc:spChg chg="mod">
          <ac:chgData name="Sang Phil Kim" userId="c393216d-180a-4bf7-a2da-ab4f90f0c37a" providerId="ADAL" clId="{6DB7A1BF-9E49-44A1-9AB9-31CE2047ABF2}" dt="2018-07-18T20:52:28.304" v="421" actId="20577"/>
          <ac:spMkLst>
            <pc:docMk/>
            <pc:sldMk cId="487094495" sldId="395"/>
            <ac:spMk id="3" creationId="{5CF2F2D8-3EEF-46B6-A63F-9CF443A788B5}"/>
          </ac:spMkLst>
        </pc:spChg>
        <pc:picChg chg="add mod">
          <ac:chgData name="Sang Phil Kim" userId="c393216d-180a-4bf7-a2da-ab4f90f0c37a" providerId="ADAL" clId="{6DB7A1BF-9E49-44A1-9AB9-31CE2047ABF2}" dt="2018-07-18T20:52:17.428" v="403" actId="1076"/>
          <ac:picMkLst>
            <pc:docMk/>
            <pc:sldMk cId="487094495" sldId="395"/>
            <ac:picMk id="6" creationId="{B0BFA1D0-48B0-4AC1-9A86-7008C2B526D0}"/>
          </ac:picMkLst>
        </pc:picChg>
      </pc:sldChg>
      <pc:sldChg chg="addSp delSp modSp add">
        <pc:chgData name="Sang Phil Kim" userId="c393216d-180a-4bf7-a2da-ab4f90f0c37a" providerId="ADAL" clId="{6DB7A1BF-9E49-44A1-9AB9-31CE2047ABF2}" dt="2018-07-18T20:49:42.384" v="394" actId="14100"/>
        <pc:sldMkLst>
          <pc:docMk/>
          <pc:sldMk cId="4073647363" sldId="396"/>
        </pc:sldMkLst>
        <pc:spChg chg="mod">
          <ac:chgData name="Sang Phil Kim" userId="c393216d-180a-4bf7-a2da-ab4f90f0c37a" providerId="ADAL" clId="{6DB7A1BF-9E49-44A1-9AB9-31CE2047ABF2}" dt="2018-07-18T20:46:39.116" v="391" actId="20577"/>
          <ac:spMkLst>
            <pc:docMk/>
            <pc:sldMk cId="4073647363" sldId="396"/>
            <ac:spMk id="2" creationId="{FFCCEECE-DD03-4428-A846-597C1533B6B6}"/>
          </ac:spMkLst>
        </pc:spChg>
        <pc:spChg chg="del">
          <ac:chgData name="Sang Phil Kim" userId="c393216d-180a-4bf7-a2da-ab4f90f0c37a" providerId="ADAL" clId="{6DB7A1BF-9E49-44A1-9AB9-31CE2047ABF2}" dt="2018-07-18T20:49:10.702" v="392"/>
          <ac:spMkLst>
            <pc:docMk/>
            <pc:sldMk cId="4073647363" sldId="396"/>
            <ac:spMk id="3" creationId="{BADAADDE-4458-4F62-BD0B-507A42DD79CA}"/>
          </ac:spMkLst>
        </pc:spChg>
        <pc:picChg chg="add mod">
          <ac:chgData name="Sang Phil Kim" userId="c393216d-180a-4bf7-a2da-ab4f90f0c37a" providerId="ADAL" clId="{6DB7A1BF-9E49-44A1-9AB9-31CE2047ABF2}" dt="2018-07-18T20:49:42.384" v="394" actId="14100"/>
          <ac:picMkLst>
            <pc:docMk/>
            <pc:sldMk cId="4073647363" sldId="396"/>
            <ac:picMk id="5" creationId="{99C1BBCE-1F45-42D6-B52F-F826DD9D5BBA}"/>
          </ac:picMkLst>
        </pc:picChg>
      </pc:sldChg>
      <pc:sldChg chg="addSp delSp modSp add">
        <pc:chgData name="Sang Phil Kim" userId="c393216d-180a-4bf7-a2da-ab4f90f0c37a" providerId="ADAL" clId="{6DB7A1BF-9E49-44A1-9AB9-31CE2047ABF2}" dt="2018-07-18T21:32:54.274" v="447" actId="1076"/>
        <pc:sldMkLst>
          <pc:docMk/>
          <pc:sldMk cId="498595375" sldId="397"/>
        </pc:sldMkLst>
        <pc:spChg chg="mod">
          <ac:chgData name="Sang Phil Kim" userId="c393216d-180a-4bf7-a2da-ab4f90f0c37a" providerId="ADAL" clId="{6DB7A1BF-9E49-44A1-9AB9-31CE2047ABF2}" dt="2018-07-18T21:05:50.949" v="444" actId="20577"/>
          <ac:spMkLst>
            <pc:docMk/>
            <pc:sldMk cId="498595375" sldId="397"/>
            <ac:spMk id="2" creationId="{59620AC9-29FA-4FCA-913F-78CD30C8C399}"/>
          </ac:spMkLst>
        </pc:spChg>
        <pc:spChg chg="del">
          <ac:chgData name="Sang Phil Kim" userId="c393216d-180a-4bf7-a2da-ab4f90f0c37a" providerId="ADAL" clId="{6DB7A1BF-9E49-44A1-9AB9-31CE2047ABF2}" dt="2018-07-18T21:05:13.174" v="422" actId="931"/>
          <ac:spMkLst>
            <pc:docMk/>
            <pc:sldMk cId="498595375" sldId="397"/>
            <ac:spMk id="3" creationId="{99ECB924-1C3E-4863-AD30-32CDB22A7B17}"/>
          </ac:spMkLst>
        </pc:spChg>
        <pc:picChg chg="add mod">
          <ac:chgData name="Sang Phil Kim" userId="c393216d-180a-4bf7-a2da-ab4f90f0c37a" providerId="ADAL" clId="{6DB7A1BF-9E49-44A1-9AB9-31CE2047ABF2}" dt="2018-07-18T21:32:54.274" v="447" actId="1076"/>
          <ac:picMkLst>
            <pc:docMk/>
            <pc:sldMk cId="498595375" sldId="397"/>
            <ac:picMk id="6" creationId="{4D655757-1646-4DEB-B053-388D68D44590}"/>
          </ac:picMkLst>
        </pc:picChg>
      </pc:sldChg>
    </pc:docChg>
  </pc:docChgLst>
  <pc:docChgLst>
    <pc:chgData name="Kim, Sang Phil" userId="c393216d-180a-4bf7-a2da-ab4f90f0c37a" providerId="ADAL" clId="{410701C7-FA90-F74B-85A0-703D93992C6B}"/>
    <pc:docChg chg="modSld">
      <pc:chgData name="Kim, Sang Phil" userId="c393216d-180a-4bf7-a2da-ab4f90f0c37a" providerId="ADAL" clId="{410701C7-FA90-F74B-85A0-703D93992C6B}" dt="2018-08-27T02:29:02.272" v="1" actId="20577"/>
      <pc:docMkLst>
        <pc:docMk/>
      </pc:docMkLst>
      <pc:sldChg chg="modSp">
        <pc:chgData name="Kim, Sang Phil" userId="c393216d-180a-4bf7-a2da-ab4f90f0c37a" providerId="ADAL" clId="{410701C7-FA90-F74B-85A0-703D93992C6B}" dt="2018-08-27T02:28:58.512" v="0" actId="20577"/>
        <pc:sldMkLst>
          <pc:docMk/>
          <pc:sldMk cId="3902524008" sldId="394"/>
        </pc:sldMkLst>
        <pc:spChg chg="mod">
          <ac:chgData name="Kim, Sang Phil" userId="c393216d-180a-4bf7-a2da-ab4f90f0c37a" providerId="ADAL" clId="{410701C7-FA90-F74B-85A0-703D93992C6B}" dt="2018-08-27T02:28:58.512" v="0" actId="20577"/>
          <ac:spMkLst>
            <pc:docMk/>
            <pc:sldMk cId="3902524008" sldId="394"/>
            <ac:spMk id="2" creationId="{D597CB10-E6E0-4661-8639-3776D76BFC23}"/>
          </ac:spMkLst>
        </pc:spChg>
      </pc:sldChg>
      <pc:sldChg chg="modSp">
        <pc:chgData name="Kim, Sang Phil" userId="c393216d-180a-4bf7-a2da-ab4f90f0c37a" providerId="ADAL" clId="{410701C7-FA90-F74B-85A0-703D93992C6B}" dt="2018-08-27T02:29:02.272" v="1" actId="20577"/>
        <pc:sldMkLst>
          <pc:docMk/>
          <pc:sldMk cId="487094495" sldId="395"/>
        </pc:sldMkLst>
        <pc:spChg chg="mod">
          <ac:chgData name="Kim, Sang Phil" userId="c393216d-180a-4bf7-a2da-ab4f90f0c37a" providerId="ADAL" clId="{410701C7-FA90-F74B-85A0-703D93992C6B}" dt="2018-08-27T02:29:02.272" v="1" actId="20577"/>
          <ac:spMkLst>
            <pc:docMk/>
            <pc:sldMk cId="487094495" sldId="395"/>
            <ac:spMk id="2" creationId="{21D90F4C-F5B0-4794-A2AB-9BE742A1218E}"/>
          </ac:spMkLst>
        </pc:spChg>
      </pc:sldChg>
    </pc:docChg>
  </pc:docChgLst>
  <pc:docChgLst>
    <pc:chgData name="Kim, Sang Phil" userId="c393216d-180a-4bf7-a2da-ab4f90f0c37a" providerId="ADAL" clId="{05E7E194-8F62-2845-9B6F-6A6F3F8FFE4A}"/>
    <pc:docChg chg="undo custSel addSld delSld modSld sldOrd">
      <pc:chgData name="Kim, Sang Phil" userId="c393216d-180a-4bf7-a2da-ab4f90f0c37a" providerId="ADAL" clId="{05E7E194-8F62-2845-9B6F-6A6F3F8FFE4A}" dt="2018-08-08T04:15:44.873" v="9055" actId="1076"/>
      <pc:docMkLst>
        <pc:docMk/>
      </pc:docMkLst>
      <pc:sldChg chg="modSp">
        <pc:chgData name="Kim, Sang Phil" userId="c393216d-180a-4bf7-a2da-ab4f90f0c37a" providerId="ADAL" clId="{05E7E194-8F62-2845-9B6F-6A6F3F8FFE4A}" dt="2018-08-07T17:02:46.737" v="339" actId="403"/>
        <pc:sldMkLst>
          <pc:docMk/>
          <pc:sldMk cId="942319518" sldId="368"/>
        </pc:sldMkLst>
        <pc:spChg chg="mod">
          <ac:chgData name="Kim, Sang Phil" userId="c393216d-180a-4bf7-a2da-ab4f90f0c37a" providerId="ADAL" clId="{05E7E194-8F62-2845-9B6F-6A6F3F8FFE4A}" dt="2018-08-07T17:02:46.737" v="339" actId="403"/>
          <ac:spMkLst>
            <pc:docMk/>
            <pc:sldMk cId="942319518" sldId="368"/>
            <ac:spMk id="3" creationId="{26333BDC-FD9C-9B49-8316-2B4450B6934B}"/>
          </ac:spMkLst>
        </pc:spChg>
      </pc:sldChg>
      <pc:sldChg chg="modSp">
        <pc:chgData name="Kim, Sang Phil" userId="c393216d-180a-4bf7-a2da-ab4f90f0c37a" providerId="ADAL" clId="{05E7E194-8F62-2845-9B6F-6A6F3F8FFE4A}" dt="2018-08-07T17:02:57.784" v="345" actId="403"/>
        <pc:sldMkLst>
          <pc:docMk/>
          <pc:sldMk cId="3636890681" sldId="372"/>
        </pc:sldMkLst>
        <pc:spChg chg="mod">
          <ac:chgData name="Kim, Sang Phil" userId="c393216d-180a-4bf7-a2da-ab4f90f0c37a" providerId="ADAL" clId="{05E7E194-8F62-2845-9B6F-6A6F3F8FFE4A}" dt="2018-08-07T17:02:57.784" v="345" actId="403"/>
          <ac:spMkLst>
            <pc:docMk/>
            <pc:sldMk cId="3636890681" sldId="372"/>
            <ac:spMk id="3" creationId="{9E7D3646-550A-DA48-9995-5A1330610B65}"/>
          </ac:spMkLst>
        </pc:spChg>
      </pc:sldChg>
      <pc:sldChg chg="modSp">
        <pc:chgData name="Kim, Sang Phil" userId="c393216d-180a-4bf7-a2da-ab4f90f0c37a" providerId="ADAL" clId="{05E7E194-8F62-2845-9B6F-6A6F3F8FFE4A}" dt="2018-08-07T17:02:51.687" v="342" actId="403"/>
        <pc:sldMkLst>
          <pc:docMk/>
          <pc:sldMk cId="1643246671" sldId="373"/>
        </pc:sldMkLst>
        <pc:spChg chg="mod">
          <ac:chgData name="Kim, Sang Phil" userId="c393216d-180a-4bf7-a2da-ab4f90f0c37a" providerId="ADAL" clId="{05E7E194-8F62-2845-9B6F-6A6F3F8FFE4A}" dt="2018-08-07T17:02:51.687" v="342" actId="403"/>
          <ac:spMkLst>
            <pc:docMk/>
            <pc:sldMk cId="1643246671" sldId="373"/>
            <ac:spMk id="6" creationId="{77D33A26-6B19-A745-9864-ACCE952F1851}"/>
          </ac:spMkLst>
        </pc:spChg>
      </pc:sldChg>
      <pc:sldChg chg="modSp">
        <pc:chgData name="Kim, Sang Phil" userId="c393216d-180a-4bf7-a2da-ab4f90f0c37a" providerId="ADAL" clId="{05E7E194-8F62-2845-9B6F-6A6F3F8FFE4A}" dt="2018-08-07T17:03:05.740" v="346" actId="403"/>
        <pc:sldMkLst>
          <pc:docMk/>
          <pc:sldMk cId="4096953720" sldId="374"/>
        </pc:sldMkLst>
        <pc:spChg chg="mod">
          <ac:chgData name="Kim, Sang Phil" userId="c393216d-180a-4bf7-a2da-ab4f90f0c37a" providerId="ADAL" clId="{05E7E194-8F62-2845-9B6F-6A6F3F8FFE4A}" dt="2018-08-07T17:03:05.740" v="346" actId="403"/>
          <ac:spMkLst>
            <pc:docMk/>
            <pc:sldMk cId="4096953720" sldId="374"/>
            <ac:spMk id="6" creationId="{D95A40B4-8228-704E-A6A4-2EF302B5F16B}"/>
          </ac:spMkLst>
        </pc:spChg>
      </pc:sldChg>
      <pc:sldChg chg="modSp">
        <pc:chgData name="Kim, Sang Phil" userId="c393216d-180a-4bf7-a2da-ab4f90f0c37a" providerId="ADAL" clId="{05E7E194-8F62-2845-9B6F-6A6F3F8FFE4A}" dt="2018-08-07T17:03:15.223" v="348" actId="403"/>
        <pc:sldMkLst>
          <pc:docMk/>
          <pc:sldMk cId="2255158839" sldId="375"/>
        </pc:sldMkLst>
        <pc:spChg chg="mod">
          <ac:chgData name="Kim, Sang Phil" userId="c393216d-180a-4bf7-a2da-ab4f90f0c37a" providerId="ADAL" clId="{05E7E194-8F62-2845-9B6F-6A6F3F8FFE4A}" dt="2018-08-07T17:03:15.223" v="348" actId="403"/>
          <ac:spMkLst>
            <pc:docMk/>
            <pc:sldMk cId="2255158839" sldId="375"/>
            <ac:spMk id="3" creationId="{3F2BD571-F867-AC42-82D5-A2543AEE2629}"/>
          </ac:spMkLst>
        </pc:spChg>
      </pc:sldChg>
      <pc:sldChg chg="modSp">
        <pc:chgData name="Kim, Sang Phil" userId="c393216d-180a-4bf7-a2da-ab4f90f0c37a" providerId="ADAL" clId="{05E7E194-8F62-2845-9B6F-6A6F3F8FFE4A}" dt="2018-08-07T17:03:20.565" v="349" actId="403"/>
        <pc:sldMkLst>
          <pc:docMk/>
          <pc:sldMk cId="1277199785" sldId="376"/>
        </pc:sldMkLst>
        <pc:spChg chg="mod">
          <ac:chgData name="Kim, Sang Phil" userId="c393216d-180a-4bf7-a2da-ab4f90f0c37a" providerId="ADAL" clId="{05E7E194-8F62-2845-9B6F-6A6F3F8FFE4A}" dt="2018-08-07T17:03:20.565" v="349" actId="403"/>
          <ac:spMkLst>
            <pc:docMk/>
            <pc:sldMk cId="1277199785" sldId="376"/>
            <ac:spMk id="3" creationId="{1AFD5FFF-5790-784D-BAC4-9DD09346D6FF}"/>
          </ac:spMkLst>
        </pc:spChg>
      </pc:sldChg>
      <pc:sldChg chg="modSp">
        <pc:chgData name="Kim, Sang Phil" userId="c393216d-180a-4bf7-a2da-ab4f90f0c37a" providerId="ADAL" clId="{05E7E194-8F62-2845-9B6F-6A6F3F8FFE4A}" dt="2018-08-07T17:02:42.114" v="336" actId="403"/>
        <pc:sldMkLst>
          <pc:docMk/>
          <pc:sldMk cId="936190684" sldId="379"/>
        </pc:sldMkLst>
        <pc:spChg chg="mod">
          <ac:chgData name="Kim, Sang Phil" userId="c393216d-180a-4bf7-a2da-ab4f90f0c37a" providerId="ADAL" clId="{05E7E194-8F62-2845-9B6F-6A6F3F8FFE4A}" dt="2018-08-07T17:02:42.114" v="336" actId="403"/>
          <ac:spMkLst>
            <pc:docMk/>
            <pc:sldMk cId="936190684" sldId="379"/>
            <ac:spMk id="3" creationId="{2E331CE9-3AFD-4645-89EA-2539A9356315}"/>
          </ac:spMkLst>
        </pc:spChg>
      </pc:sldChg>
      <pc:sldChg chg="modSp">
        <pc:chgData name="Kim, Sang Phil" userId="c393216d-180a-4bf7-a2da-ab4f90f0c37a" providerId="ADAL" clId="{05E7E194-8F62-2845-9B6F-6A6F3F8FFE4A}" dt="2018-08-07T17:03:10.599" v="347" actId="403"/>
        <pc:sldMkLst>
          <pc:docMk/>
          <pc:sldMk cId="3902524008" sldId="394"/>
        </pc:sldMkLst>
        <pc:spChg chg="mod">
          <ac:chgData name="Kim, Sang Phil" userId="c393216d-180a-4bf7-a2da-ab4f90f0c37a" providerId="ADAL" clId="{05E7E194-8F62-2845-9B6F-6A6F3F8FFE4A}" dt="2018-08-07T17:03:10.599" v="347" actId="403"/>
          <ac:spMkLst>
            <pc:docMk/>
            <pc:sldMk cId="3902524008" sldId="394"/>
            <ac:spMk id="3" creationId="{A5999338-9C1B-41BB-9F87-FDF7201BA806}"/>
          </ac:spMkLst>
        </pc:spChg>
      </pc:sldChg>
      <pc:sldChg chg="modSp">
        <pc:chgData name="Kim, Sang Phil" userId="c393216d-180a-4bf7-a2da-ab4f90f0c37a" providerId="ADAL" clId="{05E7E194-8F62-2845-9B6F-6A6F3F8FFE4A}" dt="2018-08-07T16:58:00.538" v="225" actId="20577"/>
        <pc:sldMkLst>
          <pc:docMk/>
          <pc:sldMk cId="1808284617" sldId="398"/>
        </pc:sldMkLst>
        <pc:spChg chg="mod">
          <ac:chgData name="Kim, Sang Phil" userId="c393216d-180a-4bf7-a2da-ab4f90f0c37a" providerId="ADAL" clId="{05E7E194-8F62-2845-9B6F-6A6F3F8FFE4A}" dt="2018-08-07T16:58:00.538" v="225" actId="20577"/>
          <ac:spMkLst>
            <pc:docMk/>
            <pc:sldMk cId="1808284617" sldId="398"/>
            <ac:spMk id="2" creationId="{77DBF165-C052-42E5-9C49-9BDFD73A41F4}"/>
          </ac:spMkLst>
        </pc:spChg>
        <pc:spChg chg="mod">
          <ac:chgData name="Kim, Sang Phil" userId="c393216d-180a-4bf7-a2da-ab4f90f0c37a" providerId="ADAL" clId="{05E7E194-8F62-2845-9B6F-6A6F3F8FFE4A}" dt="2018-08-07T16:57:53.883" v="210" actId="20577"/>
          <ac:spMkLst>
            <pc:docMk/>
            <pc:sldMk cId="1808284617" sldId="398"/>
            <ac:spMk id="3" creationId="{139034D7-8D30-49EE-971A-4B2F635C8668}"/>
          </ac:spMkLst>
        </pc:spChg>
      </pc:sldChg>
      <pc:sldChg chg="modSp add">
        <pc:chgData name="Kim, Sang Phil" userId="c393216d-180a-4bf7-a2da-ab4f90f0c37a" providerId="ADAL" clId="{05E7E194-8F62-2845-9B6F-6A6F3F8FFE4A}" dt="2018-08-07T17:07:57.046" v="611" actId="404"/>
        <pc:sldMkLst>
          <pc:docMk/>
          <pc:sldMk cId="3624740707" sldId="399"/>
        </pc:sldMkLst>
        <pc:spChg chg="mod">
          <ac:chgData name="Kim, Sang Phil" userId="c393216d-180a-4bf7-a2da-ab4f90f0c37a" providerId="ADAL" clId="{05E7E194-8F62-2845-9B6F-6A6F3F8FFE4A}" dt="2018-08-07T17:04:06.096" v="365" actId="20577"/>
          <ac:spMkLst>
            <pc:docMk/>
            <pc:sldMk cId="3624740707" sldId="399"/>
            <ac:spMk id="2" creationId="{DE7E3638-A893-1044-A0EA-A2BA685BB43F}"/>
          </ac:spMkLst>
        </pc:spChg>
        <pc:spChg chg="mod">
          <ac:chgData name="Kim, Sang Phil" userId="c393216d-180a-4bf7-a2da-ab4f90f0c37a" providerId="ADAL" clId="{05E7E194-8F62-2845-9B6F-6A6F3F8FFE4A}" dt="2018-08-07T17:07:57.046" v="611" actId="404"/>
          <ac:spMkLst>
            <pc:docMk/>
            <pc:sldMk cId="3624740707" sldId="399"/>
            <ac:spMk id="3" creationId="{DD4E7189-C7E4-1648-989E-2C715BA096E6}"/>
          </ac:spMkLst>
        </pc:spChg>
      </pc:sldChg>
      <pc:sldChg chg="modSp add">
        <pc:chgData name="Kim, Sang Phil" userId="c393216d-180a-4bf7-a2da-ab4f90f0c37a" providerId="ADAL" clId="{05E7E194-8F62-2845-9B6F-6A6F3F8FFE4A}" dt="2018-08-07T18:20:46.343" v="1923" actId="20577"/>
        <pc:sldMkLst>
          <pc:docMk/>
          <pc:sldMk cId="1650329978" sldId="400"/>
        </pc:sldMkLst>
        <pc:spChg chg="mod">
          <ac:chgData name="Kim, Sang Phil" userId="c393216d-180a-4bf7-a2da-ab4f90f0c37a" providerId="ADAL" clId="{05E7E194-8F62-2845-9B6F-6A6F3F8FFE4A}" dt="2018-08-07T17:01:51.210" v="301" actId="20577"/>
          <ac:spMkLst>
            <pc:docMk/>
            <pc:sldMk cId="1650329978" sldId="400"/>
            <ac:spMk id="2" creationId="{E91A6339-617A-3B4B-8E7E-C49BA6082FE3}"/>
          </ac:spMkLst>
        </pc:spChg>
        <pc:spChg chg="mod">
          <ac:chgData name="Kim, Sang Phil" userId="c393216d-180a-4bf7-a2da-ab4f90f0c37a" providerId="ADAL" clId="{05E7E194-8F62-2845-9B6F-6A6F3F8FFE4A}" dt="2018-08-07T18:20:46.343" v="1923" actId="20577"/>
          <ac:spMkLst>
            <pc:docMk/>
            <pc:sldMk cId="1650329978" sldId="400"/>
            <ac:spMk id="3" creationId="{83A12CEE-001E-B241-AD8D-4574C37FBA7E}"/>
          </ac:spMkLst>
        </pc:spChg>
      </pc:sldChg>
      <pc:sldChg chg="modSp add">
        <pc:chgData name="Kim, Sang Phil" userId="c393216d-180a-4bf7-a2da-ab4f90f0c37a" providerId="ADAL" clId="{05E7E194-8F62-2845-9B6F-6A6F3F8FFE4A}" dt="2018-08-07T17:14:33.369" v="924" actId="20577"/>
        <pc:sldMkLst>
          <pc:docMk/>
          <pc:sldMk cId="1217878038" sldId="401"/>
        </pc:sldMkLst>
        <pc:spChg chg="mod">
          <ac:chgData name="Kim, Sang Phil" userId="c393216d-180a-4bf7-a2da-ab4f90f0c37a" providerId="ADAL" clId="{05E7E194-8F62-2845-9B6F-6A6F3F8FFE4A}" dt="2018-08-07T17:14:33.369" v="924" actId="20577"/>
          <ac:spMkLst>
            <pc:docMk/>
            <pc:sldMk cId="1217878038" sldId="401"/>
            <ac:spMk id="2" creationId="{D22BF81E-8EC5-E84A-B115-2B6D048FE5DE}"/>
          </ac:spMkLst>
        </pc:spChg>
        <pc:spChg chg="mod">
          <ac:chgData name="Kim, Sang Phil" userId="c393216d-180a-4bf7-a2da-ab4f90f0c37a" providerId="ADAL" clId="{05E7E194-8F62-2845-9B6F-6A6F3F8FFE4A}" dt="2018-08-07T17:14:15.740" v="891" actId="58"/>
          <ac:spMkLst>
            <pc:docMk/>
            <pc:sldMk cId="1217878038" sldId="401"/>
            <ac:spMk id="3" creationId="{06C7058A-DF96-C24C-8B95-F145D06FC7D7}"/>
          </ac:spMkLst>
        </pc:spChg>
      </pc:sldChg>
      <pc:sldChg chg="modSp add">
        <pc:chgData name="Kim, Sang Phil" userId="c393216d-180a-4bf7-a2da-ab4f90f0c37a" providerId="ADAL" clId="{05E7E194-8F62-2845-9B6F-6A6F3F8FFE4A}" dt="2018-08-07T18:29:48.547" v="1969" actId="20577"/>
        <pc:sldMkLst>
          <pc:docMk/>
          <pc:sldMk cId="2588187971" sldId="402"/>
        </pc:sldMkLst>
        <pc:spChg chg="mod">
          <ac:chgData name="Kim, Sang Phil" userId="c393216d-180a-4bf7-a2da-ab4f90f0c37a" providerId="ADAL" clId="{05E7E194-8F62-2845-9B6F-6A6F3F8FFE4A}" dt="2018-08-07T17:15:12.114" v="939" actId="313"/>
          <ac:spMkLst>
            <pc:docMk/>
            <pc:sldMk cId="2588187971" sldId="402"/>
            <ac:spMk id="2" creationId="{EB64EADC-D411-7640-B9AE-ADB2D6467892}"/>
          </ac:spMkLst>
        </pc:spChg>
        <pc:spChg chg="mod">
          <ac:chgData name="Kim, Sang Phil" userId="c393216d-180a-4bf7-a2da-ab4f90f0c37a" providerId="ADAL" clId="{05E7E194-8F62-2845-9B6F-6A6F3F8FFE4A}" dt="2018-08-07T18:29:48.547" v="1969" actId="20577"/>
          <ac:spMkLst>
            <pc:docMk/>
            <pc:sldMk cId="2588187971" sldId="402"/>
            <ac:spMk id="3" creationId="{1BAECF62-74E1-D44B-99D5-5BD2A05F08D4}"/>
          </ac:spMkLst>
        </pc:spChg>
      </pc:sldChg>
      <pc:sldChg chg="addSp delSp modSp add mod">
        <pc:chgData name="Kim, Sang Phil" userId="c393216d-180a-4bf7-a2da-ab4f90f0c37a" providerId="ADAL" clId="{05E7E194-8F62-2845-9B6F-6A6F3F8FFE4A}" dt="2018-08-07T18:29:25.558" v="1968" actId="1076"/>
        <pc:sldMkLst>
          <pc:docMk/>
          <pc:sldMk cId="3089169057" sldId="403"/>
        </pc:sldMkLst>
        <pc:spChg chg="mod">
          <ac:chgData name="Kim, Sang Phil" userId="c393216d-180a-4bf7-a2da-ab4f90f0c37a" providerId="ADAL" clId="{05E7E194-8F62-2845-9B6F-6A6F3F8FFE4A}" dt="2018-08-07T17:18:39.560" v="1163" actId="20577"/>
          <ac:spMkLst>
            <pc:docMk/>
            <pc:sldMk cId="3089169057" sldId="403"/>
            <ac:spMk id="2" creationId="{0D4D23E8-0C06-A64A-B13D-634155F4C503}"/>
          </ac:spMkLst>
        </pc:spChg>
        <pc:spChg chg="del mod">
          <ac:chgData name="Kim, Sang Phil" userId="c393216d-180a-4bf7-a2da-ab4f90f0c37a" providerId="ADAL" clId="{05E7E194-8F62-2845-9B6F-6A6F3F8FFE4A}" dt="2018-08-07T18:27:52.995" v="1938" actId="478"/>
          <ac:spMkLst>
            <pc:docMk/>
            <pc:sldMk cId="3089169057" sldId="403"/>
            <ac:spMk id="3" creationId="{2B5B2190-D460-704B-97A0-E6256DB3AAC1}"/>
          </ac:spMkLst>
        </pc:spChg>
        <pc:spChg chg="add mod">
          <ac:chgData name="Kim, Sang Phil" userId="c393216d-180a-4bf7-a2da-ab4f90f0c37a" providerId="ADAL" clId="{05E7E194-8F62-2845-9B6F-6A6F3F8FFE4A}" dt="2018-08-07T18:28:25.315" v="1948" actId="403"/>
          <ac:spMkLst>
            <pc:docMk/>
            <pc:sldMk cId="3089169057" sldId="403"/>
            <ac:spMk id="7" creationId="{DD3C6924-24E8-7749-A472-AF9710FCFFC3}"/>
          </ac:spMkLst>
        </pc:spChg>
        <pc:spChg chg="add mod">
          <ac:chgData name="Kim, Sang Phil" userId="c393216d-180a-4bf7-a2da-ab4f90f0c37a" providerId="ADAL" clId="{05E7E194-8F62-2845-9B6F-6A6F3F8FFE4A}" dt="2018-08-07T18:29:25.558" v="1968" actId="1076"/>
          <ac:spMkLst>
            <pc:docMk/>
            <pc:sldMk cId="3089169057" sldId="403"/>
            <ac:spMk id="8" creationId="{EB301D44-D3EF-6543-8073-CF6887250A63}"/>
          </ac:spMkLst>
        </pc:spChg>
        <pc:graphicFrameChg chg="add mod modGraphic">
          <ac:chgData name="Kim, Sang Phil" userId="c393216d-180a-4bf7-a2da-ab4f90f0c37a" providerId="ADAL" clId="{05E7E194-8F62-2845-9B6F-6A6F3F8FFE4A}" dt="2018-08-07T18:27:42.242" v="1935" actId="14100"/>
          <ac:graphicFrameMkLst>
            <pc:docMk/>
            <pc:sldMk cId="3089169057" sldId="403"/>
            <ac:graphicFrameMk id="5" creationId="{B6214061-1E0D-DC49-B415-2B6A8D1CA9DE}"/>
          </ac:graphicFrameMkLst>
        </pc:graphicFrameChg>
        <pc:graphicFrameChg chg="add mod">
          <ac:chgData name="Kim, Sang Phil" userId="c393216d-180a-4bf7-a2da-ab4f90f0c37a" providerId="ADAL" clId="{05E7E194-8F62-2845-9B6F-6A6F3F8FFE4A}" dt="2018-08-07T18:29:21.225" v="1967" actId="14100"/>
          <ac:graphicFrameMkLst>
            <pc:docMk/>
            <pc:sldMk cId="3089169057" sldId="403"/>
            <ac:graphicFrameMk id="6" creationId="{D4C327CC-8701-FC4A-B3D4-3A445C9D81D1}"/>
          </ac:graphicFrameMkLst>
        </pc:graphicFrameChg>
      </pc:sldChg>
      <pc:sldChg chg="addSp delSp modSp add">
        <pc:chgData name="Kim, Sang Phil" userId="c393216d-180a-4bf7-a2da-ab4f90f0c37a" providerId="ADAL" clId="{05E7E194-8F62-2845-9B6F-6A6F3F8FFE4A}" dt="2018-08-07T17:37:56.514" v="1443" actId="20577"/>
        <pc:sldMkLst>
          <pc:docMk/>
          <pc:sldMk cId="1811006739" sldId="404"/>
        </pc:sldMkLst>
        <pc:spChg chg="mod">
          <ac:chgData name="Kim, Sang Phil" userId="c393216d-180a-4bf7-a2da-ab4f90f0c37a" providerId="ADAL" clId="{05E7E194-8F62-2845-9B6F-6A6F3F8FFE4A}" dt="2018-08-07T17:26:16.190" v="1369" actId="20577"/>
          <ac:spMkLst>
            <pc:docMk/>
            <pc:sldMk cId="1811006739" sldId="404"/>
            <ac:spMk id="2" creationId="{FE9B6BC2-C515-DB4E-B6D5-4D629736EB80}"/>
          </ac:spMkLst>
        </pc:spChg>
        <pc:spChg chg="del">
          <ac:chgData name="Kim, Sang Phil" userId="c393216d-180a-4bf7-a2da-ab4f90f0c37a" providerId="ADAL" clId="{05E7E194-8F62-2845-9B6F-6A6F3F8FFE4A}" dt="2018-08-07T17:19:43.976" v="1165" actId="3680"/>
          <ac:spMkLst>
            <pc:docMk/>
            <pc:sldMk cId="1811006739" sldId="404"/>
            <ac:spMk id="3" creationId="{304A78F7-5F70-5449-BBA4-91A27ADC5EF6}"/>
          </ac:spMkLst>
        </pc:spChg>
        <pc:spChg chg="add mod">
          <ac:chgData name="Kim, Sang Phil" userId="c393216d-180a-4bf7-a2da-ab4f90f0c37a" providerId="ADAL" clId="{05E7E194-8F62-2845-9B6F-6A6F3F8FFE4A}" dt="2018-08-07T17:37:56.514" v="1443" actId="20577"/>
          <ac:spMkLst>
            <pc:docMk/>
            <pc:sldMk cId="1811006739" sldId="404"/>
            <ac:spMk id="6" creationId="{139E3DDD-BB53-3C4E-B681-61B9A1468C48}"/>
          </ac:spMkLst>
        </pc:spChg>
        <pc:graphicFrameChg chg="add mod modGraphic">
          <ac:chgData name="Kim, Sang Phil" userId="c393216d-180a-4bf7-a2da-ab4f90f0c37a" providerId="ADAL" clId="{05E7E194-8F62-2845-9B6F-6A6F3F8FFE4A}" dt="2018-08-07T17:26:21.364" v="1370" actId="14100"/>
          <ac:graphicFrameMkLst>
            <pc:docMk/>
            <pc:sldMk cId="1811006739" sldId="404"/>
            <ac:graphicFrameMk id="5" creationId="{1715E0FA-0F45-3843-9EDA-48FA03A5F631}"/>
          </ac:graphicFrameMkLst>
        </pc:graphicFrameChg>
      </pc:sldChg>
      <pc:sldChg chg="modSp add">
        <pc:chgData name="Kim, Sang Phil" userId="c393216d-180a-4bf7-a2da-ab4f90f0c37a" providerId="ADAL" clId="{05E7E194-8F62-2845-9B6F-6A6F3F8FFE4A}" dt="2018-08-08T01:03:01.023" v="6470" actId="20577"/>
        <pc:sldMkLst>
          <pc:docMk/>
          <pc:sldMk cId="2106784208" sldId="405"/>
        </pc:sldMkLst>
        <pc:spChg chg="mod">
          <ac:chgData name="Kim, Sang Phil" userId="c393216d-180a-4bf7-a2da-ab4f90f0c37a" providerId="ADAL" clId="{05E7E194-8F62-2845-9B6F-6A6F3F8FFE4A}" dt="2018-08-07T17:38:24.997" v="1452" actId="20577"/>
          <ac:spMkLst>
            <pc:docMk/>
            <pc:sldMk cId="2106784208" sldId="405"/>
            <ac:spMk id="2" creationId="{68E900ED-DD9A-944B-B327-DD7A2A1AF584}"/>
          </ac:spMkLst>
        </pc:spChg>
        <pc:spChg chg="mod">
          <ac:chgData name="Kim, Sang Phil" userId="c393216d-180a-4bf7-a2da-ab4f90f0c37a" providerId="ADAL" clId="{05E7E194-8F62-2845-9B6F-6A6F3F8FFE4A}" dt="2018-08-08T01:03:01.023" v="6470" actId="20577"/>
          <ac:spMkLst>
            <pc:docMk/>
            <pc:sldMk cId="2106784208" sldId="405"/>
            <ac:spMk id="3" creationId="{267E3655-A4F3-BE44-9AA4-A59CAFD36A53}"/>
          </ac:spMkLst>
        </pc:spChg>
      </pc:sldChg>
      <pc:sldChg chg="addSp modSp add">
        <pc:chgData name="Kim, Sang Phil" userId="c393216d-180a-4bf7-a2da-ab4f90f0c37a" providerId="ADAL" clId="{05E7E194-8F62-2845-9B6F-6A6F3F8FFE4A}" dt="2018-08-07T18:18:45.232" v="1800" actId="113"/>
        <pc:sldMkLst>
          <pc:docMk/>
          <pc:sldMk cId="1506022769" sldId="406"/>
        </pc:sldMkLst>
        <pc:spChg chg="mod">
          <ac:chgData name="Kim, Sang Phil" userId="c393216d-180a-4bf7-a2da-ab4f90f0c37a" providerId="ADAL" clId="{05E7E194-8F62-2845-9B6F-6A6F3F8FFE4A}" dt="2018-08-07T17:49:54.525" v="1795" actId="20577"/>
          <ac:spMkLst>
            <pc:docMk/>
            <pc:sldMk cId="1506022769" sldId="406"/>
            <ac:spMk id="2" creationId="{A7CD8E8F-4DE1-1147-975B-11A01A20B052}"/>
          </ac:spMkLst>
        </pc:spChg>
        <pc:spChg chg="mod">
          <ac:chgData name="Kim, Sang Phil" userId="c393216d-180a-4bf7-a2da-ab4f90f0c37a" providerId="ADAL" clId="{05E7E194-8F62-2845-9B6F-6A6F3F8FFE4A}" dt="2018-08-07T17:42:11.750" v="1619" actId="20577"/>
          <ac:spMkLst>
            <pc:docMk/>
            <pc:sldMk cId="1506022769" sldId="406"/>
            <ac:spMk id="3" creationId="{30459972-29E9-CD4F-8951-68198AF3C63B}"/>
          </ac:spMkLst>
        </pc:spChg>
        <pc:graphicFrameChg chg="add mod modGraphic">
          <ac:chgData name="Kim, Sang Phil" userId="c393216d-180a-4bf7-a2da-ab4f90f0c37a" providerId="ADAL" clId="{05E7E194-8F62-2845-9B6F-6A6F3F8FFE4A}" dt="2018-08-07T18:18:45.232" v="1800" actId="113"/>
          <ac:graphicFrameMkLst>
            <pc:docMk/>
            <pc:sldMk cId="1506022769" sldId="406"/>
            <ac:graphicFrameMk id="5" creationId="{B3CA70AD-BC32-634A-916F-95BD1EFB80F7}"/>
          </ac:graphicFrameMkLst>
        </pc:graphicFrameChg>
      </pc:sldChg>
      <pc:sldChg chg="modSp add">
        <pc:chgData name="Kim, Sang Phil" userId="c393216d-180a-4bf7-a2da-ab4f90f0c37a" providerId="ADAL" clId="{05E7E194-8F62-2845-9B6F-6A6F3F8FFE4A}" dt="2018-08-07T22:56:34.015" v="5438" actId="20577"/>
        <pc:sldMkLst>
          <pc:docMk/>
          <pc:sldMk cId="4180473771" sldId="407"/>
        </pc:sldMkLst>
        <pc:spChg chg="mod">
          <ac:chgData name="Kim, Sang Phil" userId="c393216d-180a-4bf7-a2da-ab4f90f0c37a" providerId="ADAL" clId="{05E7E194-8F62-2845-9B6F-6A6F3F8FFE4A}" dt="2018-08-07T18:33:42.056" v="2265" actId="20577"/>
          <ac:spMkLst>
            <pc:docMk/>
            <pc:sldMk cId="4180473771" sldId="407"/>
            <ac:spMk id="2" creationId="{39572195-F878-D840-9129-34640DC39828}"/>
          </ac:spMkLst>
        </pc:spChg>
        <pc:spChg chg="mod">
          <ac:chgData name="Kim, Sang Phil" userId="c393216d-180a-4bf7-a2da-ab4f90f0c37a" providerId="ADAL" clId="{05E7E194-8F62-2845-9B6F-6A6F3F8FFE4A}" dt="2018-08-07T22:56:34.015" v="5438" actId="20577"/>
          <ac:spMkLst>
            <pc:docMk/>
            <pc:sldMk cId="4180473771" sldId="407"/>
            <ac:spMk id="3" creationId="{31AA63BB-C474-4348-9322-BF036D436D37}"/>
          </ac:spMkLst>
        </pc:spChg>
      </pc:sldChg>
      <pc:sldChg chg="addSp modSp add">
        <pc:chgData name="Kim, Sang Phil" userId="c393216d-180a-4bf7-a2da-ab4f90f0c37a" providerId="ADAL" clId="{05E7E194-8F62-2845-9B6F-6A6F3F8FFE4A}" dt="2018-08-07T21:41:34.525" v="4580" actId="947"/>
        <pc:sldMkLst>
          <pc:docMk/>
          <pc:sldMk cId="4076053235" sldId="408"/>
        </pc:sldMkLst>
        <pc:spChg chg="mod">
          <ac:chgData name="Kim, Sang Phil" userId="c393216d-180a-4bf7-a2da-ab4f90f0c37a" providerId="ADAL" clId="{05E7E194-8F62-2845-9B6F-6A6F3F8FFE4A}" dt="2018-08-07T18:33:30.840" v="2250" actId="20577"/>
          <ac:spMkLst>
            <pc:docMk/>
            <pc:sldMk cId="4076053235" sldId="408"/>
            <ac:spMk id="2" creationId="{9CB09BA2-7FFE-2141-96BF-AC5ECA776E91}"/>
          </ac:spMkLst>
        </pc:spChg>
        <pc:spChg chg="mod">
          <ac:chgData name="Kim, Sang Phil" userId="c393216d-180a-4bf7-a2da-ab4f90f0c37a" providerId="ADAL" clId="{05E7E194-8F62-2845-9B6F-6A6F3F8FFE4A}" dt="2018-08-07T18:34:27.222" v="2302" actId="20577"/>
          <ac:spMkLst>
            <pc:docMk/>
            <pc:sldMk cId="4076053235" sldId="408"/>
            <ac:spMk id="3" creationId="{F733660F-B622-9F43-9032-B73A499BD8E4}"/>
          </ac:spMkLst>
        </pc:spChg>
        <pc:spChg chg="add mod">
          <ac:chgData name="Kim, Sang Phil" userId="c393216d-180a-4bf7-a2da-ab4f90f0c37a" providerId="ADAL" clId="{05E7E194-8F62-2845-9B6F-6A6F3F8FFE4A}" dt="2018-08-07T21:41:34.525" v="4580" actId="947"/>
          <ac:spMkLst>
            <pc:docMk/>
            <pc:sldMk cId="4076053235" sldId="408"/>
            <ac:spMk id="5" creationId="{0C1A38F8-19DD-9C4B-889A-05F4F2B93281}"/>
          </ac:spMkLst>
        </pc:spChg>
        <pc:spChg chg="add mod">
          <ac:chgData name="Kim, Sang Phil" userId="c393216d-180a-4bf7-a2da-ab4f90f0c37a" providerId="ADAL" clId="{05E7E194-8F62-2845-9B6F-6A6F3F8FFE4A}" dt="2018-08-07T18:34:57.435" v="2307" actId="1076"/>
          <ac:spMkLst>
            <pc:docMk/>
            <pc:sldMk cId="4076053235" sldId="408"/>
            <ac:spMk id="6" creationId="{AF58E764-25CC-F347-856B-4BBE9DAC93B0}"/>
          </ac:spMkLst>
        </pc:spChg>
      </pc:sldChg>
      <pc:sldChg chg="modSp add">
        <pc:chgData name="Kim, Sang Phil" userId="c393216d-180a-4bf7-a2da-ab4f90f0c37a" providerId="ADAL" clId="{05E7E194-8F62-2845-9B6F-6A6F3F8FFE4A}" dt="2018-08-07T19:53:50.887" v="2966" actId="20577"/>
        <pc:sldMkLst>
          <pc:docMk/>
          <pc:sldMk cId="3853209296" sldId="409"/>
        </pc:sldMkLst>
        <pc:spChg chg="mod">
          <ac:chgData name="Kim, Sang Phil" userId="c393216d-180a-4bf7-a2da-ab4f90f0c37a" providerId="ADAL" clId="{05E7E194-8F62-2845-9B6F-6A6F3F8FFE4A}" dt="2018-08-07T19:49:38.518" v="2816" actId="20577"/>
          <ac:spMkLst>
            <pc:docMk/>
            <pc:sldMk cId="3853209296" sldId="409"/>
            <ac:spMk id="2" creationId="{2AEB2BD3-3410-9C45-8DC2-3A2206BAE615}"/>
          </ac:spMkLst>
        </pc:spChg>
        <pc:spChg chg="mod">
          <ac:chgData name="Kim, Sang Phil" userId="c393216d-180a-4bf7-a2da-ab4f90f0c37a" providerId="ADAL" clId="{05E7E194-8F62-2845-9B6F-6A6F3F8FFE4A}" dt="2018-08-07T19:53:50.887" v="2966" actId="20577"/>
          <ac:spMkLst>
            <pc:docMk/>
            <pc:sldMk cId="3853209296" sldId="409"/>
            <ac:spMk id="3" creationId="{19B5F705-C4AA-794A-8088-84B4ED46200D}"/>
          </ac:spMkLst>
        </pc:spChg>
      </pc:sldChg>
      <pc:sldChg chg="addSp delSp modSp add">
        <pc:chgData name="Kim, Sang Phil" userId="c393216d-180a-4bf7-a2da-ab4f90f0c37a" providerId="ADAL" clId="{05E7E194-8F62-2845-9B6F-6A6F3F8FFE4A}" dt="2018-08-07T22:58:39.258" v="5481"/>
        <pc:sldMkLst>
          <pc:docMk/>
          <pc:sldMk cId="2210515032" sldId="410"/>
        </pc:sldMkLst>
        <pc:spChg chg="mod">
          <ac:chgData name="Kim, Sang Phil" userId="c393216d-180a-4bf7-a2da-ab4f90f0c37a" providerId="ADAL" clId="{05E7E194-8F62-2845-9B6F-6A6F3F8FFE4A}" dt="2018-08-07T19:50:01.871" v="2829"/>
          <ac:spMkLst>
            <pc:docMk/>
            <pc:sldMk cId="2210515032" sldId="410"/>
            <ac:spMk id="2" creationId="{AF5996DE-BAF9-1249-A97B-1F46B25E1E5E}"/>
          </ac:spMkLst>
        </pc:spChg>
        <pc:spChg chg="mod">
          <ac:chgData name="Kim, Sang Phil" userId="c393216d-180a-4bf7-a2da-ab4f90f0c37a" providerId="ADAL" clId="{05E7E194-8F62-2845-9B6F-6A6F3F8FFE4A}" dt="2018-08-07T22:58:27.097" v="5477" actId="27636"/>
          <ac:spMkLst>
            <pc:docMk/>
            <pc:sldMk cId="2210515032" sldId="410"/>
            <ac:spMk id="3" creationId="{447BBEAC-F911-2145-9FBC-5119EFA54172}"/>
          </ac:spMkLst>
        </pc:spChg>
        <pc:spChg chg="add mod">
          <ac:chgData name="Kim, Sang Phil" userId="c393216d-180a-4bf7-a2da-ab4f90f0c37a" providerId="ADAL" clId="{05E7E194-8F62-2845-9B6F-6A6F3F8FFE4A}" dt="2018-08-07T22:58:33.351" v="5478" actId="1076"/>
          <ac:spMkLst>
            <pc:docMk/>
            <pc:sldMk cId="2210515032" sldId="410"/>
            <ac:spMk id="5" creationId="{6AB88743-6F7A-F84D-A81F-B363DFE5D42A}"/>
          </ac:spMkLst>
        </pc:spChg>
        <pc:spChg chg="add del mod">
          <ac:chgData name="Kim, Sang Phil" userId="c393216d-180a-4bf7-a2da-ab4f90f0c37a" providerId="ADAL" clId="{05E7E194-8F62-2845-9B6F-6A6F3F8FFE4A}" dt="2018-08-07T22:58:39.258" v="5481"/>
          <ac:spMkLst>
            <pc:docMk/>
            <pc:sldMk cId="2210515032" sldId="410"/>
            <ac:spMk id="6" creationId="{AECF3354-1C63-344D-9C02-47B5EDFA17C0}"/>
          </ac:spMkLst>
        </pc:spChg>
      </pc:sldChg>
      <pc:sldChg chg="modSp add">
        <pc:chgData name="Kim, Sang Phil" userId="c393216d-180a-4bf7-a2da-ab4f90f0c37a" providerId="ADAL" clId="{05E7E194-8F62-2845-9B6F-6A6F3F8FFE4A}" dt="2018-08-07T20:05:18.195" v="3422" actId="20577"/>
        <pc:sldMkLst>
          <pc:docMk/>
          <pc:sldMk cId="2306331470" sldId="411"/>
        </pc:sldMkLst>
        <pc:spChg chg="mod">
          <ac:chgData name="Kim, Sang Phil" userId="c393216d-180a-4bf7-a2da-ab4f90f0c37a" providerId="ADAL" clId="{05E7E194-8F62-2845-9B6F-6A6F3F8FFE4A}" dt="2018-08-07T20:01:47.726" v="3230" actId="20577"/>
          <ac:spMkLst>
            <pc:docMk/>
            <pc:sldMk cId="2306331470" sldId="411"/>
            <ac:spMk id="2" creationId="{DCABC796-BE65-2C40-AFA4-72F71D34DCE8}"/>
          </ac:spMkLst>
        </pc:spChg>
        <pc:spChg chg="mod">
          <ac:chgData name="Kim, Sang Phil" userId="c393216d-180a-4bf7-a2da-ab4f90f0c37a" providerId="ADAL" clId="{05E7E194-8F62-2845-9B6F-6A6F3F8FFE4A}" dt="2018-08-07T20:05:18.195" v="3422" actId="20577"/>
          <ac:spMkLst>
            <pc:docMk/>
            <pc:sldMk cId="2306331470" sldId="411"/>
            <ac:spMk id="3" creationId="{AD7735EA-C931-6D4D-B419-D035B44281A1}"/>
          </ac:spMkLst>
        </pc:spChg>
      </pc:sldChg>
      <pc:sldChg chg="modSp add">
        <pc:chgData name="Kim, Sang Phil" userId="c393216d-180a-4bf7-a2da-ab4f90f0c37a" providerId="ADAL" clId="{05E7E194-8F62-2845-9B6F-6A6F3F8FFE4A}" dt="2018-08-07T20:43:50.084" v="3775" actId="2711"/>
        <pc:sldMkLst>
          <pc:docMk/>
          <pc:sldMk cId="1920641980" sldId="412"/>
        </pc:sldMkLst>
        <pc:spChg chg="mod">
          <ac:chgData name="Kim, Sang Phil" userId="c393216d-180a-4bf7-a2da-ab4f90f0c37a" providerId="ADAL" clId="{05E7E194-8F62-2845-9B6F-6A6F3F8FFE4A}" dt="2018-08-07T20:42:09.481" v="3711" actId="313"/>
          <ac:spMkLst>
            <pc:docMk/>
            <pc:sldMk cId="1920641980" sldId="412"/>
            <ac:spMk id="2" creationId="{572A1013-50AA-3E47-9680-ACC84DBACA67}"/>
          </ac:spMkLst>
        </pc:spChg>
        <pc:spChg chg="mod">
          <ac:chgData name="Kim, Sang Phil" userId="c393216d-180a-4bf7-a2da-ab4f90f0c37a" providerId="ADAL" clId="{05E7E194-8F62-2845-9B6F-6A6F3F8FFE4A}" dt="2018-08-07T20:43:50.084" v="3775" actId="2711"/>
          <ac:spMkLst>
            <pc:docMk/>
            <pc:sldMk cId="1920641980" sldId="412"/>
            <ac:spMk id="3" creationId="{CACF1714-1326-6B4F-B1E7-1777FF0AC9B1}"/>
          </ac:spMkLst>
        </pc:spChg>
      </pc:sldChg>
      <pc:sldChg chg="modSp add">
        <pc:chgData name="Kim, Sang Phil" userId="c393216d-180a-4bf7-a2da-ab4f90f0c37a" providerId="ADAL" clId="{05E7E194-8F62-2845-9B6F-6A6F3F8FFE4A}" dt="2018-08-07T20:38:56.234" v="3445" actId="20577"/>
        <pc:sldMkLst>
          <pc:docMk/>
          <pc:sldMk cId="3036475964" sldId="413"/>
        </pc:sldMkLst>
        <pc:spChg chg="mod">
          <ac:chgData name="Kim, Sang Phil" userId="c393216d-180a-4bf7-a2da-ab4f90f0c37a" providerId="ADAL" clId="{05E7E194-8F62-2845-9B6F-6A6F3F8FFE4A}" dt="2018-08-07T20:38:56.234" v="3445" actId="20577"/>
          <ac:spMkLst>
            <pc:docMk/>
            <pc:sldMk cId="3036475964" sldId="413"/>
            <ac:spMk id="2" creationId="{06874E4A-E4B3-2D4A-BFF3-ADB23B13D7CA}"/>
          </ac:spMkLst>
        </pc:spChg>
      </pc:sldChg>
      <pc:sldChg chg="modSp add ord">
        <pc:chgData name="Kim, Sang Phil" userId="c393216d-180a-4bf7-a2da-ab4f90f0c37a" providerId="ADAL" clId="{05E7E194-8F62-2845-9B6F-6A6F3F8FFE4A}" dt="2018-08-07T21:29:54.496" v="4374" actId="20577"/>
        <pc:sldMkLst>
          <pc:docMk/>
          <pc:sldMk cId="858586769" sldId="414"/>
        </pc:sldMkLst>
        <pc:spChg chg="mod">
          <ac:chgData name="Kim, Sang Phil" userId="c393216d-180a-4bf7-a2da-ab4f90f0c37a" providerId="ADAL" clId="{05E7E194-8F62-2845-9B6F-6A6F3F8FFE4A}" dt="2018-08-07T21:26:00.014" v="4050" actId="20577"/>
          <ac:spMkLst>
            <pc:docMk/>
            <pc:sldMk cId="858586769" sldId="414"/>
            <ac:spMk id="2" creationId="{8FE436AE-5493-BB48-B4C4-24DBB9640977}"/>
          </ac:spMkLst>
        </pc:spChg>
        <pc:spChg chg="mod">
          <ac:chgData name="Kim, Sang Phil" userId="c393216d-180a-4bf7-a2da-ab4f90f0c37a" providerId="ADAL" clId="{05E7E194-8F62-2845-9B6F-6A6F3F8FFE4A}" dt="2018-08-07T21:29:54.496" v="4374" actId="20577"/>
          <ac:spMkLst>
            <pc:docMk/>
            <pc:sldMk cId="858586769" sldId="414"/>
            <ac:spMk id="3" creationId="{EAEB6963-867E-0040-B2E1-EEC65EA89014}"/>
          </ac:spMkLst>
        </pc:spChg>
      </pc:sldChg>
      <pc:sldChg chg="modSp add">
        <pc:chgData name="Kim, Sang Phil" userId="c393216d-180a-4bf7-a2da-ab4f90f0c37a" providerId="ADAL" clId="{05E7E194-8F62-2845-9B6F-6A6F3F8FFE4A}" dt="2018-08-07T20:44:47.070" v="3813" actId="20577"/>
        <pc:sldMkLst>
          <pc:docMk/>
          <pc:sldMk cId="3032572178" sldId="415"/>
        </pc:sldMkLst>
        <pc:spChg chg="mod">
          <ac:chgData name="Kim, Sang Phil" userId="c393216d-180a-4bf7-a2da-ab4f90f0c37a" providerId="ADAL" clId="{05E7E194-8F62-2845-9B6F-6A6F3F8FFE4A}" dt="2018-08-07T20:44:47.070" v="3813" actId="20577"/>
          <ac:spMkLst>
            <pc:docMk/>
            <pc:sldMk cId="3032572178" sldId="415"/>
            <ac:spMk id="2" creationId="{BB52EEA8-C9BB-DD4A-8836-0BBA9CBC3D5C}"/>
          </ac:spMkLst>
        </pc:spChg>
      </pc:sldChg>
      <pc:sldChg chg="modSp add">
        <pc:chgData name="Kim, Sang Phil" userId="c393216d-180a-4bf7-a2da-ab4f90f0c37a" providerId="ADAL" clId="{05E7E194-8F62-2845-9B6F-6A6F3F8FFE4A}" dt="2018-08-07T20:48:14.187" v="4008" actId="20577"/>
        <pc:sldMkLst>
          <pc:docMk/>
          <pc:sldMk cId="1360175115" sldId="416"/>
        </pc:sldMkLst>
        <pc:spChg chg="mod">
          <ac:chgData name="Kim, Sang Phil" userId="c393216d-180a-4bf7-a2da-ab4f90f0c37a" providerId="ADAL" clId="{05E7E194-8F62-2845-9B6F-6A6F3F8FFE4A}" dt="2018-08-07T20:44:59.554" v="3847" actId="20577"/>
          <ac:spMkLst>
            <pc:docMk/>
            <pc:sldMk cId="1360175115" sldId="416"/>
            <ac:spMk id="2" creationId="{9BF1346F-3A4B-5E40-B6D4-9CCCDBF8A48B}"/>
          </ac:spMkLst>
        </pc:spChg>
        <pc:spChg chg="mod">
          <ac:chgData name="Kim, Sang Phil" userId="c393216d-180a-4bf7-a2da-ab4f90f0c37a" providerId="ADAL" clId="{05E7E194-8F62-2845-9B6F-6A6F3F8FFE4A}" dt="2018-08-07T20:48:14.187" v="4008" actId="20577"/>
          <ac:spMkLst>
            <pc:docMk/>
            <pc:sldMk cId="1360175115" sldId="416"/>
            <ac:spMk id="3" creationId="{E071B2A9-AAE7-5B46-B009-C11A20D17789}"/>
          </ac:spMkLst>
        </pc:spChg>
      </pc:sldChg>
      <pc:sldChg chg="addSp delSp modSp add">
        <pc:chgData name="Kim, Sang Phil" userId="c393216d-180a-4bf7-a2da-ab4f90f0c37a" providerId="ADAL" clId="{05E7E194-8F62-2845-9B6F-6A6F3F8FFE4A}" dt="2018-08-07T21:55:08.673" v="4682" actId="1076"/>
        <pc:sldMkLst>
          <pc:docMk/>
          <pc:sldMk cId="104712727" sldId="417"/>
        </pc:sldMkLst>
        <pc:spChg chg="mod">
          <ac:chgData name="Kim, Sang Phil" userId="c393216d-180a-4bf7-a2da-ab4f90f0c37a" providerId="ADAL" clId="{05E7E194-8F62-2845-9B6F-6A6F3F8FFE4A}" dt="2018-08-07T21:34:58.444" v="4403" actId="20577"/>
          <ac:spMkLst>
            <pc:docMk/>
            <pc:sldMk cId="104712727" sldId="417"/>
            <ac:spMk id="2" creationId="{614040C9-A775-B64F-9BE7-65BEAEC67887}"/>
          </ac:spMkLst>
        </pc:spChg>
        <pc:spChg chg="mod">
          <ac:chgData name="Kim, Sang Phil" userId="c393216d-180a-4bf7-a2da-ab4f90f0c37a" providerId="ADAL" clId="{05E7E194-8F62-2845-9B6F-6A6F3F8FFE4A}" dt="2018-08-07T21:52:34.624" v="4657" actId="1076"/>
          <ac:spMkLst>
            <pc:docMk/>
            <pc:sldMk cId="104712727" sldId="417"/>
            <ac:spMk id="3" creationId="{A1096972-093B-3C4A-A550-E859564308C2}"/>
          </ac:spMkLst>
        </pc:spChg>
        <pc:spChg chg="add mod">
          <ac:chgData name="Kim, Sang Phil" userId="c393216d-180a-4bf7-a2da-ab4f90f0c37a" providerId="ADAL" clId="{05E7E194-8F62-2845-9B6F-6A6F3F8FFE4A}" dt="2018-08-07T21:54:09.246" v="4671" actId="164"/>
          <ac:spMkLst>
            <pc:docMk/>
            <pc:sldMk cId="104712727" sldId="417"/>
            <ac:spMk id="8" creationId="{BA4E2864-3921-A945-A29F-D93459FF2238}"/>
          </ac:spMkLst>
        </pc:spChg>
        <pc:spChg chg="add mod">
          <ac:chgData name="Kim, Sang Phil" userId="c393216d-180a-4bf7-a2da-ab4f90f0c37a" providerId="ADAL" clId="{05E7E194-8F62-2845-9B6F-6A6F3F8FFE4A}" dt="2018-08-07T21:54:46.093" v="4678" actId="1076"/>
          <ac:spMkLst>
            <pc:docMk/>
            <pc:sldMk cId="104712727" sldId="417"/>
            <ac:spMk id="14" creationId="{842A7198-953C-FA49-8DB4-A39B27DB6D65}"/>
          </ac:spMkLst>
        </pc:spChg>
        <pc:spChg chg="add mod">
          <ac:chgData name="Kim, Sang Phil" userId="c393216d-180a-4bf7-a2da-ab4f90f0c37a" providerId="ADAL" clId="{05E7E194-8F62-2845-9B6F-6A6F3F8FFE4A}" dt="2018-08-07T21:55:08.673" v="4682" actId="1076"/>
          <ac:spMkLst>
            <pc:docMk/>
            <pc:sldMk cId="104712727" sldId="417"/>
            <ac:spMk id="15" creationId="{C9BA0AB1-81A2-F64D-B868-27C9BC5978A5}"/>
          </ac:spMkLst>
        </pc:spChg>
        <pc:grpChg chg="add mod">
          <ac:chgData name="Kim, Sang Phil" userId="c393216d-180a-4bf7-a2da-ab4f90f0c37a" providerId="ADAL" clId="{05E7E194-8F62-2845-9B6F-6A6F3F8FFE4A}" dt="2018-08-07T21:54:27.505" v="4674" actId="14100"/>
          <ac:grpSpMkLst>
            <pc:docMk/>
            <pc:sldMk cId="104712727" sldId="417"/>
            <ac:grpSpMk id="13" creationId="{25DAB20E-B493-134E-BAE0-7AAD917A3181}"/>
          </ac:grpSpMkLst>
        </pc:grpChg>
        <pc:cxnChg chg="add del mod">
          <ac:chgData name="Kim, Sang Phil" userId="c393216d-180a-4bf7-a2da-ab4f90f0c37a" providerId="ADAL" clId="{05E7E194-8F62-2845-9B6F-6A6F3F8FFE4A}" dt="2018-08-07T21:49:11.047" v="4622" actId="478"/>
          <ac:cxnSpMkLst>
            <pc:docMk/>
            <pc:sldMk cId="104712727" sldId="417"/>
            <ac:cxnSpMk id="6" creationId="{83DA362B-037B-3C41-8FA1-6F8BC187EAD9}"/>
          </ac:cxnSpMkLst>
        </pc:cxnChg>
        <pc:cxnChg chg="add mod">
          <ac:chgData name="Kim, Sang Phil" userId="c393216d-180a-4bf7-a2da-ab4f90f0c37a" providerId="ADAL" clId="{05E7E194-8F62-2845-9B6F-6A6F3F8FFE4A}" dt="2018-08-07T21:54:09.246" v="4671" actId="164"/>
          <ac:cxnSpMkLst>
            <pc:docMk/>
            <pc:sldMk cId="104712727" sldId="417"/>
            <ac:cxnSpMk id="10" creationId="{188231C6-42D6-B243-AD9D-8441116B5941}"/>
          </ac:cxnSpMkLst>
        </pc:cxnChg>
        <pc:cxnChg chg="add mod">
          <ac:chgData name="Kim, Sang Phil" userId="c393216d-180a-4bf7-a2da-ab4f90f0c37a" providerId="ADAL" clId="{05E7E194-8F62-2845-9B6F-6A6F3F8FFE4A}" dt="2018-08-07T21:54:09.246" v="4671" actId="164"/>
          <ac:cxnSpMkLst>
            <pc:docMk/>
            <pc:sldMk cId="104712727" sldId="417"/>
            <ac:cxnSpMk id="12" creationId="{BEED1FC5-D2CC-7343-AB0A-770686947007}"/>
          </ac:cxnSpMkLst>
        </pc:cxnChg>
      </pc:sldChg>
      <pc:sldChg chg="addSp delSp modSp add">
        <pc:chgData name="Kim, Sang Phil" userId="c393216d-180a-4bf7-a2da-ab4f90f0c37a" providerId="ADAL" clId="{05E7E194-8F62-2845-9B6F-6A6F3F8FFE4A}" dt="2018-08-07T22:35:50.318" v="4875" actId="2711"/>
        <pc:sldMkLst>
          <pc:docMk/>
          <pc:sldMk cId="1186393301" sldId="418"/>
        </pc:sldMkLst>
        <pc:spChg chg="mod">
          <ac:chgData name="Kim, Sang Phil" userId="c393216d-180a-4bf7-a2da-ab4f90f0c37a" providerId="ADAL" clId="{05E7E194-8F62-2845-9B6F-6A6F3F8FFE4A}" dt="2018-08-07T22:35:42.444" v="4874" actId="20577"/>
          <ac:spMkLst>
            <pc:docMk/>
            <pc:sldMk cId="1186393301" sldId="418"/>
            <ac:spMk id="2" creationId="{45669DAD-2645-CF46-A4ED-0FEAB5B7AA86}"/>
          </ac:spMkLst>
        </pc:spChg>
        <pc:spChg chg="del">
          <ac:chgData name="Kim, Sang Phil" userId="c393216d-180a-4bf7-a2da-ab4f90f0c37a" providerId="ADAL" clId="{05E7E194-8F62-2845-9B6F-6A6F3F8FFE4A}" dt="2018-08-07T21:59:57.931" v="4724"/>
          <ac:spMkLst>
            <pc:docMk/>
            <pc:sldMk cId="1186393301" sldId="418"/>
            <ac:spMk id="3" creationId="{7EC5237E-1DA5-1E44-87FC-DDDB5BAB39FB}"/>
          </ac:spMkLst>
        </pc:spChg>
        <pc:spChg chg="add mod">
          <ac:chgData name="Kim, Sang Phil" userId="c393216d-180a-4bf7-a2da-ab4f90f0c37a" providerId="ADAL" clId="{05E7E194-8F62-2845-9B6F-6A6F3F8FFE4A}" dt="2018-08-07T22:08:45" v="4738" actId="1076"/>
          <ac:spMkLst>
            <pc:docMk/>
            <pc:sldMk cId="1186393301" sldId="418"/>
            <ac:spMk id="9" creationId="{4536EC1E-30B3-0645-A8D8-E0D25D603537}"/>
          </ac:spMkLst>
        </pc:spChg>
        <pc:spChg chg="add mod">
          <ac:chgData name="Kim, Sang Phil" userId="c393216d-180a-4bf7-a2da-ab4f90f0c37a" providerId="ADAL" clId="{05E7E194-8F62-2845-9B6F-6A6F3F8FFE4A}" dt="2018-08-07T22:08:45" v="4738" actId="1076"/>
          <ac:spMkLst>
            <pc:docMk/>
            <pc:sldMk cId="1186393301" sldId="418"/>
            <ac:spMk id="10" creationId="{70A6EC4E-4FE8-F148-A4EC-5B5BFC98F88F}"/>
          </ac:spMkLst>
        </pc:spChg>
        <pc:spChg chg="add mod">
          <ac:chgData name="Kim, Sang Phil" userId="c393216d-180a-4bf7-a2da-ab4f90f0c37a" providerId="ADAL" clId="{05E7E194-8F62-2845-9B6F-6A6F3F8FFE4A}" dt="2018-08-07T22:08:45" v="4738" actId="1076"/>
          <ac:spMkLst>
            <pc:docMk/>
            <pc:sldMk cId="1186393301" sldId="418"/>
            <ac:spMk id="11" creationId="{EDA9E9EC-65F0-1A46-9780-7CA9706CFB4B}"/>
          </ac:spMkLst>
        </pc:spChg>
        <pc:spChg chg="add mod">
          <ac:chgData name="Kim, Sang Phil" userId="c393216d-180a-4bf7-a2da-ab4f90f0c37a" providerId="ADAL" clId="{05E7E194-8F62-2845-9B6F-6A6F3F8FFE4A}" dt="2018-08-07T22:08:45" v="4738" actId="1076"/>
          <ac:spMkLst>
            <pc:docMk/>
            <pc:sldMk cId="1186393301" sldId="418"/>
            <ac:spMk id="12" creationId="{49D5EAC3-5743-804A-8078-3C6DD937B7CA}"/>
          </ac:spMkLst>
        </pc:spChg>
        <pc:spChg chg="add mod">
          <ac:chgData name="Kim, Sang Phil" userId="c393216d-180a-4bf7-a2da-ab4f90f0c37a" providerId="ADAL" clId="{05E7E194-8F62-2845-9B6F-6A6F3F8FFE4A}" dt="2018-08-07T22:35:18.998" v="4831" actId="1076"/>
          <ac:spMkLst>
            <pc:docMk/>
            <pc:sldMk cId="1186393301" sldId="418"/>
            <ac:spMk id="25" creationId="{D675D9CB-3416-E649-A88F-1736F2D2E9FA}"/>
          </ac:spMkLst>
        </pc:spChg>
        <pc:spChg chg="add mod">
          <ac:chgData name="Kim, Sang Phil" userId="c393216d-180a-4bf7-a2da-ab4f90f0c37a" providerId="ADAL" clId="{05E7E194-8F62-2845-9B6F-6A6F3F8FFE4A}" dt="2018-08-07T22:35:50.318" v="4875" actId="2711"/>
          <ac:spMkLst>
            <pc:docMk/>
            <pc:sldMk cId="1186393301" sldId="418"/>
            <ac:spMk id="26" creationId="{FF4E2C1A-0D5E-2C44-9CE2-46F5BDEF8C63}"/>
          </ac:spMkLst>
        </pc:spChg>
        <pc:grpChg chg="add mod">
          <ac:chgData name="Kim, Sang Phil" userId="c393216d-180a-4bf7-a2da-ab4f90f0c37a" providerId="ADAL" clId="{05E7E194-8F62-2845-9B6F-6A6F3F8FFE4A}" dt="2018-08-07T22:08:45" v="4738" actId="1076"/>
          <ac:grpSpMkLst>
            <pc:docMk/>
            <pc:sldMk cId="1186393301" sldId="418"/>
            <ac:grpSpMk id="5" creationId="{A05B1838-9084-CB4E-B64E-FF763ABE675C}"/>
          </ac:grpSpMkLst>
        </pc:grpChg>
        <pc:picChg chg="add mod">
          <ac:chgData name="Kim, Sang Phil" userId="c393216d-180a-4bf7-a2da-ab4f90f0c37a" providerId="ADAL" clId="{05E7E194-8F62-2845-9B6F-6A6F3F8FFE4A}" dt="2018-08-07T22:08:45" v="4738" actId="1076"/>
          <ac:picMkLst>
            <pc:docMk/>
            <pc:sldMk cId="1186393301" sldId="418"/>
            <ac:picMk id="13" creationId="{6D9AF8AD-8647-9041-B2EA-75F40144B622}"/>
          </ac:picMkLst>
        </pc:picChg>
        <pc:picChg chg="add del mod">
          <ac:chgData name="Kim, Sang Phil" userId="c393216d-180a-4bf7-a2da-ab4f90f0c37a" providerId="ADAL" clId="{05E7E194-8F62-2845-9B6F-6A6F3F8FFE4A}" dt="2018-08-07T22:13:01.081" v="4740" actId="478"/>
          <ac:picMkLst>
            <pc:docMk/>
            <pc:sldMk cId="1186393301" sldId="418"/>
            <ac:picMk id="16" creationId="{8DF545EE-D541-B04B-818E-106FD79AC1C1}"/>
          </ac:picMkLst>
        </pc:picChg>
        <pc:picChg chg="add del mod">
          <ac:chgData name="Kim, Sang Phil" userId="c393216d-180a-4bf7-a2da-ab4f90f0c37a" providerId="ADAL" clId="{05E7E194-8F62-2845-9B6F-6A6F3F8FFE4A}" dt="2018-08-07T22:13:47.082" v="4744" actId="478"/>
          <ac:picMkLst>
            <pc:docMk/>
            <pc:sldMk cId="1186393301" sldId="418"/>
            <ac:picMk id="18" creationId="{F4E4DE23-AEF7-D847-B7E8-BE568F7EF9EE}"/>
          </ac:picMkLst>
        </pc:picChg>
        <pc:picChg chg="add del mod">
          <ac:chgData name="Kim, Sang Phil" userId="c393216d-180a-4bf7-a2da-ab4f90f0c37a" providerId="ADAL" clId="{05E7E194-8F62-2845-9B6F-6A6F3F8FFE4A}" dt="2018-08-07T22:30:35.500" v="4747" actId="478"/>
          <ac:picMkLst>
            <pc:docMk/>
            <pc:sldMk cId="1186393301" sldId="418"/>
            <ac:picMk id="20" creationId="{A43FD53E-10B3-2E49-BC2B-78647C4C3EB8}"/>
          </ac:picMkLst>
        </pc:picChg>
        <pc:picChg chg="add del mod">
          <ac:chgData name="Kim, Sang Phil" userId="c393216d-180a-4bf7-a2da-ab4f90f0c37a" providerId="ADAL" clId="{05E7E194-8F62-2845-9B6F-6A6F3F8FFE4A}" dt="2018-08-07T22:30:47.007" v="4749" actId="478"/>
          <ac:picMkLst>
            <pc:docMk/>
            <pc:sldMk cId="1186393301" sldId="418"/>
            <ac:picMk id="22" creationId="{8527DAF6-9D20-D345-B5C7-E298038D9176}"/>
          </ac:picMkLst>
        </pc:picChg>
        <pc:picChg chg="add mod">
          <ac:chgData name="Kim, Sang Phil" userId="c393216d-180a-4bf7-a2da-ab4f90f0c37a" providerId="ADAL" clId="{05E7E194-8F62-2845-9B6F-6A6F3F8FFE4A}" dt="2018-08-07T22:35:25.563" v="4833" actId="1076"/>
          <ac:picMkLst>
            <pc:docMk/>
            <pc:sldMk cId="1186393301" sldId="418"/>
            <ac:picMk id="24" creationId="{1782CFED-EDCA-404D-9B75-4FB8286DB2D7}"/>
          </ac:picMkLst>
        </pc:picChg>
        <pc:cxnChg chg="mod">
          <ac:chgData name="Kim, Sang Phil" userId="c393216d-180a-4bf7-a2da-ab4f90f0c37a" providerId="ADAL" clId="{05E7E194-8F62-2845-9B6F-6A6F3F8FFE4A}" dt="2018-08-07T21:58:20.583" v="4710" actId="692"/>
          <ac:cxnSpMkLst>
            <pc:docMk/>
            <pc:sldMk cId="1186393301" sldId="418"/>
            <ac:cxnSpMk id="7" creationId="{0CB80357-9814-2442-A0C7-56F8851E3E37}"/>
          </ac:cxnSpMkLst>
        </pc:cxnChg>
        <pc:cxnChg chg="mod">
          <ac:chgData name="Kim, Sang Phil" userId="c393216d-180a-4bf7-a2da-ab4f90f0c37a" providerId="ADAL" clId="{05E7E194-8F62-2845-9B6F-6A6F3F8FFE4A}" dt="2018-08-07T21:58:25.388" v="4716" actId="692"/>
          <ac:cxnSpMkLst>
            <pc:docMk/>
            <pc:sldMk cId="1186393301" sldId="418"/>
            <ac:cxnSpMk id="8" creationId="{E73AAE8A-4048-0A42-93D1-7CA510BA0453}"/>
          </ac:cxnSpMkLst>
        </pc:cxnChg>
        <pc:cxnChg chg="add mod">
          <ac:chgData name="Kim, Sang Phil" userId="c393216d-180a-4bf7-a2da-ab4f90f0c37a" providerId="ADAL" clId="{05E7E194-8F62-2845-9B6F-6A6F3F8FFE4A}" dt="2018-08-07T22:08:45" v="4738" actId="1076"/>
          <ac:cxnSpMkLst>
            <pc:docMk/>
            <pc:sldMk cId="1186393301" sldId="418"/>
            <ac:cxnSpMk id="15" creationId="{273F0E12-D728-1345-BAF9-3737B411F4CF}"/>
          </ac:cxnSpMkLst>
        </pc:cxnChg>
      </pc:sldChg>
      <pc:sldChg chg="modSp add">
        <pc:chgData name="Kim, Sang Phil" userId="c393216d-180a-4bf7-a2da-ab4f90f0c37a" providerId="ADAL" clId="{05E7E194-8F62-2845-9B6F-6A6F3F8FFE4A}" dt="2018-08-07T23:01:30.391" v="5711" actId="20577"/>
        <pc:sldMkLst>
          <pc:docMk/>
          <pc:sldMk cId="2458591887" sldId="419"/>
        </pc:sldMkLst>
        <pc:spChg chg="mod">
          <ac:chgData name="Kim, Sang Phil" userId="c393216d-180a-4bf7-a2da-ab4f90f0c37a" providerId="ADAL" clId="{05E7E194-8F62-2845-9B6F-6A6F3F8FFE4A}" dt="2018-08-07T22:59:43.483" v="5522" actId="20577"/>
          <ac:spMkLst>
            <pc:docMk/>
            <pc:sldMk cId="2458591887" sldId="419"/>
            <ac:spMk id="2" creationId="{5552FAB8-89C8-3941-A5CF-D080B16E6C34}"/>
          </ac:spMkLst>
        </pc:spChg>
        <pc:spChg chg="mod">
          <ac:chgData name="Kim, Sang Phil" userId="c393216d-180a-4bf7-a2da-ab4f90f0c37a" providerId="ADAL" clId="{05E7E194-8F62-2845-9B6F-6A6F3F8FFE4A}" dt="2018-08-07T23:01:30.391" v="5711" actId="20577"/>
          <ac:spMkLst>
            <pc:docMk/>
            <pc:sldMk cId="2458591887" sldId="419"/>
            <ac:spMk id="3" creationId="{876839EB-CDEA-5F42-9037-D379EBE7A377}"/>
          </ac:spMkLst>
        </pc:spChg>
      </pc:sldChg>
      <pc:sldChg chg="addSp modSp add">
        <pc:chgData name="Kim, Sang Phil" userId="c393216d-180a-4bf7-a2da-ab4f90f0c37a" providerId="ADAL" clId="{05E7E194-8F62-2845-9B6F-6A6F3F8FFE4A}" dt="2018-08-08T01:02:40.222" v="6469" actId="20577"/>
        <pc:sldMkLst>
          <pc:docMk/>
          <pc:sldMk cId="648638383" sldId="420"/>
        </pc:sldMkLst>
        <pc:spChg chg="mod">
          <ac:chgData name="Kim, Sang Phil" userId="c393216d-180a-4bf7-a2da-ab4f90f0c37a" providerId="ADAL" clId="{05E7E194-8F62-2845-9B6F-6A6F3F8FFE4A}" dt="2018-08-07T22:36:33.880" v="4898" actId="20577"/>
          <ac:spMkLst>
            <pc:docMk/>
            <pc:sldMk cId="648638383" sldId="420"/>
            <ac:spMk id="2" creationId="{7E98C861-753A-374E-8A33-073C017E48EB}"/>
          </ac:spMkLst>
        </pc:spChg>
        <pc:spChg chg="mod">
          <ac:chgData name="Kim, Sang Phil" userId="c393216d-180a-4bf7-a2da-ab4f90f0c37a" providerId="ADAL" clId="{05E7E194-8F62-2845-9B6F-6A6F3F8FFE4A}" dt="2018-08-08T01:02:40.222" v="6469" actId="20577"/>
          <ac:spMkLst>
            <pc:docMk/>
            <pc:sldMk cId="648638383" sldId="420"/>
            <ac:spMk id="3" creationId="{2E726ECE-D27A-504F-A174-B40D9D51C7EA}"/>
          </ac:spMkLst>
        </pc:spChg>
        <pc:cxnChg chg="add mod">
          <ac:chgData name="Kim, Sang Phil" userId="c393216d-180a-4bf7-a2da-ab4f90f0c37a" providerId="ADAL" clId="{05E7E194-8F62-2845-9B6F-6A6F3F8FFE4A}" dt="2018-08-07T22:48:44.110" v="5007" actId="1076"/>
          <ac:cxnSpMkLst>
            <pc:docMk/>
            <pc:sldMk cId="648638383" sldId="420"/>
            <ac:cxnSpMk id="6" creationId="{4D01007D-3E58-EF4B-B485-E1A0040A3047}"/>
          </ac:cxnSpMkLst>
        </pc:cxnChg>
      </pc:sldChg>
      <pc:sldChg chg="modSp add">
        <pc:chgData name="Kim, Sang Phil" userId="c393216d-180a-4bf7-a2da-ab4f90f0c37a" providerId="ADAL" clId="{05E7E194-8F62-2845-9B6F-6A6F3F8FFE4A}" dt="2018-08-07T22:55:58.295" v="5433" actId="114"/>
        <pc:sldMkLst>
          <pc:docMk/>
          <pc:sldMk cId="3002889298" sldId="421"/>
        </pc:sldMkLst>
        <pc:spChg chg="mod">
          <ac:chgData name="Kim, Sang Phil" userId="c393216d-180a-4bf7-a2da-ab4f90f0c37a" providerId="ADAL" clId="{05E7E194-8F62-2845-9B6F-6A6F3F8FFE4A}" dt="2018-08-07T22:50:04.742" v="5020" actId="20577"/>
          <ac:spMkLst>
            <pc:docMk/>
            <pc:sldMk cId="3002889298" sldId="421"/>
            <ac:spMk id="2" creationId="{80D4A441-6549-3049-9D8F-070C986AC80B}"/>
          </ac:spMkLst>
        </pc:spChg>
        <pc:spChg chg="mod">
          <ac:chgData name="Kim, Sang Phil" userId="c393216d-180a-4bf7-a2da-ab4f90f0c37a" providerId="ADAL" clId="{05E7E194-8F62-2845-9B6F-6A6F3F8FFE4A}" dt="2018-08-07T22:55:58.295" v="5433" actId="114"/>
          <ac:spMkLst>
            <pc:docMk/>
            <pc:sldMk cId="3002889298" sldId="421"/>
            <ac:spMk id="3" creationId="{B45992BF-B6B6-7046-BCE6-16D87FBD9CD7}"/>
          </ac:spMkLst>
        </pc:spChg>
      </pc:sldChg>
      <pc:sldChg chg="modSp add">
        <pc:chgData name="Kim, Sang Phil" userId="c393216d-180a-4bf7-a2da-ab4f90f0c37a" providerId="ADAL" clId="{05E7E194-8F62-2845-9B6F-6A6F3F8FFE4A}" dt="2018-08-07T22:59:33.461" v="5503" actId="20577"/>
        <pc:sldMkLst>
          <pc:docMk/>
          <pc:sldMk cId="567276917" sldId="423"/>
        </pc:sldMkLst>
        <pc:spChg chg="mod">
          <ac:chgData name="Kim, Sang Phil" userId="c393216d-180a-4bf7-a2da-ab4f90f0c37a" providerId="ADAL" clId="{05E7E194-8F62-2845-9B6F-6A6F3F8FFE4A}" dt="2018-08-07T22:59:33.461" v="5503" actId="20577"/>
          <ac:spMkLst>
            <pc:docMk/>
            <pc:sldMk cId="567276917" sldId="423"/>
            <ac:spMk id="2" creationId="{65AD2ED1-EE89-5A4F-9A64-3F7136A30E46}"/>
          </ac:spMkLst>
        </pc:spChg>
      </pc:sldChg>
      <pc:sldChg chg="modSp add ord">
        <pc:chgData name="Kim, Sang Phil" userId="c393216d-180a-4bf7-a2da-ab4f90f0c37a" providerId="ADAL" clId="{05E7E194-8F62-2845-9B6F-6A6F3F8FFE4A}" dt="2018-08-08T03:42:24.695" v="8646"/>
        <pc:sldMkLst>
          <pc:docMk/>
          <pc:sldMk cId="1460156376" sldId="424"/>
        </pc:sldMkLst>
        <pc:spChg chg="mod">
          <ac:chgData name="Kim, Sang Phil" userId="c393216d-180a-4bf7-a2da-ab4f90f0c37a" providerId="ADAL" clId="{05E7E194-8F62-2845-9B6F-6A6F3F8FFE4A}" dt="2018-08-07T23:02:04.794" v="5770" actId="20577"/>
          <ac:spMkLst>
            <pc:docMk/>
            <pc:sldMk cId="1460156376" sldId="424"/>
            <ac:spMk id="2" creationId="{525C381D-9C0D-7D45-BB20-D740ED50CDF5}"/>
          </ac:spMkLst>
        </pc:spChg>
        <pc:spChg chg="mod">
          <ac:chgData name="Kim, Sang Phil" userId="c393216d-180a-4bf7-a2da-ab4f90f0c37a" providerId="ADAL" clId="{05E7E194-8F62-2845-9B6F-6A6F3F8FFE4A}" dt="2018-08-07T23:04:28.296" v="5849" actId="313"/>
          <ac:spMkLst>
            <pc:docMk/>
            <pc:sldMk cId="1460156376" sldId="424"/>
            <ac:spMk id="3" creationId="{8EB8CF6C-0E29-9348-A6EB-2564D5E560F4}"/>
          </ac:spMkLst>
        </pc:spChg>
      </pc:sldChg>
      <pc:sldChg chg="addSp delSp modSp add ord">
        <pc:chgData name="Kim, Sang Phil" userId="c393216d-180a-4bf7-a2da-ab4f90f0c37a" providerId="ADAL" clId="{05E7E194-8F62-2845-9B6F-6A6F3F8FFE4A}" dt="2018-08-08T04:15:44.873" v="9055" actId="1076"/>
        <pc:sldMkLst>
          <pc:docMk/>
          <pc:sldMk cId="568234279" sldId="425"/>
        </pc:sldMkLst>
        <pc:spChg chg="mod">
          <ac:chgData name="Kim, Sang Phil" userId="c393216d-180a-4bf7-a2da-ab4f90f0c37a" providerId="ADAL" clId="{05E7E194-8F62-2845-9B6F-6A6F3F8FFE4A}" dt="2018-08-07T23:12:17.799" v="5883" actId="20577"/>
          <ac:spMkLst>
            <pc:docMk/>
            <pc:sldMk cId="568234279" sldId="425"/>
            <ac:spMk id="2" creationId="{C2A0395B-0CEE-9242-B5DF-1A2C8235237D}"/>
          </ac:spMkLst>
        </pc:spChg>
        <pc:spChg chg="del">
          <ac:chgData name="Kim, Sang Phil" userId="c393216d-180a-4bf7-a2da-ab4f90f0c37a" providerId="ADAL" clId="{05E7E194-8F62-2845-9B6F-6A6F3F8FFE4A}" dt="2018-08-07T23:11:15.935" v="5851" actId="931"/>
          <ac:spMkLst>
            <pc:docMk/>
            <pc:sldMk cId="568234279" sldId="425"/>
            <ac:spMk id="3" creationId="{E37268B6-7835-B348-834C-6E2AEF65F2F9}"/>
          </ac:spMkLst>
        </pc:spChg>
        <pc:spChg chg="add mod">
          <ac:chgData name="Kim, Sang Phil" userId="c393216d-180a-4bf7-a2da-ab4f90f0c37a" providerId="ADAL" clId="{05E7E194-8F62-2845-9B6F-6A6F3F8FFE4A}" dt="2018-08-07T23:11:55.299" v="5859" actId="1076"/>
          <ac:spMkLst>
            <pc:docMk/>
            <pc:sldMk cId="568234279" sldId="425"/>
            <ac:spMk id="7" creationId="{58701CF0-6A25-FA47-A1BF-205E7B485E70}"/>
          </ac:spMkLst>
        </pc:spChg>
        <pc:spChg chg="add del mod">
          <ac:chgData name="Kim, Sang Phil" userId="c393216d-180a-4bf7-a2da-ab4f90f0c37a" providerId="ADAL" clId="{05E7E194-8F62-2845-9B6F-6A6F3F8FFE4A}" dt="2018-08-08T04:13:38.308" v="8983" actId="931"/>
          <ac:spMkLst>
            <pc:docMk/>
            <pc:sldMk cId="568234279" sldId="425"/>
            <ac:spMk id="10" creationId="{A935C46F-815D-F343-A586-575CAAD0FC73}"/>
          </ac:spMkLst>
        </pc:spChg>
        <pc:spChg chg="add mod">
          <ac:chgData name="Kim, Sang Phil" userId="c393216d-180a-4bf7-a2da-ab4f90f0c37a" providerId="ADAL" clId="{05E7E194-8F62-2845-9B6F-6A6F3F8FFE4A}" dt="2018-08-08T04:15:44.873" v="9055" actId="1076"/>
          <ac:spMkLst>
            <pc:docMk/>
            <pc:sldMk cId="568234279" sldId="425"/>
            <ac:spMk id="21" creationId="{4EFC82C3-8597-DA4B-B16E-DB419AF449FD}"/>
          </ac:spMkLst>
        </pc:spChg>
        <pc:picChg chg="add del mod modCrop">
          <ac:chgData name="Kim, Sang Phil" userId="c393216d-180a-4bf7-a2da-ab4f90f0c37a" providerId="ADAL" clId="{05E7E194-8F62-2845-9B6F-6A6F3F8FFE4A}" dt="2018-08-08T04:05:21.424" v="8982" actId="478"/>
          <ac:picMkLst>
            <pc:docMk/>
            <pc:sldMk cId="568234279" sldId="425"/>
            <ac:picMk id="6" creationId="{22151310-BF35-1841-B220-A880BA12CEE2}"/>
          </ac:picMkLst>
        </pc:picChg>
        <pc:picChg chg="add del mod">
          <ac:chgData name="Kim, Sang Phil" userId="c393216d-180a-4bf7-a2da-ab4f90f0c37a" providerId="ADAL" clId="{05E7E194-8F62-2845-9B6F-6A6F3F8FFE4A}" dt="2018-08-08T04:05:19.672" v="8981" actId="478"/>
          <ac:picMkLst>
            <pc:docMk/>
            <pc:sldMk cId="568234279" sldId="425"/>
            <ac:picMk id="8" creationId="{3B56829B-5732-6046-9028-B0177EB32851}"/>
          </ac:picMkLst>
        </pc:picChg>
        <pc:picChg chg="add mod">
          <ac:chgData name="Kim, Sang Phil" userId="c393216d-180a-4bf7-a2da-ab4f90f0c37a" providerId="ADAL" clId="{05E7E194-8F62-2845-9B6F-6A6F3F8FFE4A}" dt="2018-08-08T04:14:45.520" v="8999" actId="1076"/>
          <ac:picMkLst>
            <pc:docMk/>
            <pc:sldMk cId="568234279" sldId="425"/>
            <ac:picMk id="12" creationId="{45024E06-B602-0344-9EBF-B443519FB877}"/>
          </ac:picMkLst>
        </pc:picChg>
        <pc:picChg chg="add mod">
          <ac:chgData name="Kim, Sang Phil" userId="c393216d-180a-4bf7-a2da-ab4f90f0c37a" providerId="ADAL" clId="{05E7E194-8F62-2845-9B6F-6A6F3F8FFE4A}" dt="2018-08-08T04:14:45.520" v="8999" actId="1076"/>
          <ac:picMkLst>
            <pc:docMk/>
            <pc:sldMk cId="568234279" sldId="425"/>
            <ac:picMk id="14" creationId="{3778C4A5-EC4A-E945-869A-583CABB34C58}"/>
          </ac:picMkLst>
        </pc:picChg>
        <pc:picChg chg="add mod">
          <ac:chgData name="Kim, Sang Phil" userId="c393216d-180a-4bf7-a2da-ab4f90f0c37a" providerId="ADAL" clId="{05E7E194-8F62-2845-9B6F-6A6F3F8FFE4A}" dt="2018-08-08T04:14:45.520" v="8999" actId="1076"/>
          <ac:picMkLst>
            <pc:docMk/>
            <pc:sldMk cId="568234279" sldId="425"/>
            <ac:picMk id="16" creationId="{09F99737-F17E-4140-9BED-27C2FE2951A9}"/>
          </ac:picMkLst>
        </pc:picChg>
        <pc:picChg chg="add mod">
          <ac:chgData name="Kim, Sang Phil" userId="c393216d-180a-4bf7-a2da-ab4f90f0c37a" providerId="ADAL" clId="{05E7E194-8F62-2845-9B6F-6A6F3F8FFE4A}" dt="2018-08-08T04:14:45.520" v="8999" actId="1076"/>
          <ac:picMkLst>
            <pc:docMk/>
            <pc:sldMk cId="568234279" sldId="425"/>
            <ac:picMk id="18" creationId="{9AA79B6B-E74E-7F4B-9807-F9AF48C9883D}"/>
          </ac:picMkLst>
        </pc:picChg>
        <pc:picChg chg="add del mod">
          <ac:chgData name="Kim, Sang Phil" userId="c393216d-180a-4bf7-a2da-ab4f90f0c37a" providerId="ADAL" clId="{05E7E194-8F62-2845-9B6F-6A6F3F8FFE4A}" dt="2018-08-08T04:13:59.519" v="8987" actId="478"/>
          <ac:picMkLst>
            <pc:docMk/>
            <pc:sldMk cId="568234279" sldId="425"/>
            <ac:picMk id="20" creationId="{58855459-C091-A64D-B827-D65765D944D5}"/>
          </ac:picMkLst>
        </pc:picChg>
      </pc:sldChg>
      <pc:sldChg chg="addSp modSp add">
        <pc:chgData name="Kim, Sang Phil" userId="c393216d-180a-4bf7-a2da-ab4f90f0c37a" providerId="ADAL" clId="{05E7E194-8F62-2845-9B6F-6A6F3F8FFE4A}" dt="2018-08-07T23:32:08.333" v="6007" actId="1076"/>
        <pc:sldMkLst>
          <pc:docMk/>
          <pc:sldMk cId="60237132" sldId="426"/>
        </pc:sldMkLst>
        <pc:spChg chg="mod">
          <ac:chgData name="Kim, Sang Phil" userId="c393216d-180a-4bf7-a2da-ab4f90f0c37a" providerId="ADAL" clId="{05E7E194-8F62-2845-9B6F-6A6F3F8FFE4A}" dt="2018-08-07T23:27:13.001" v="5922" actId="20577"/>
          <ac:spMkLst>
            <pc:docMk/>
            <pc:sldMk cId="60237132" sldId="426"/>
            <ac:spMk id="2" creationId="{04DD002D-6559-1E40-AAC3-0F95E77B4471}"/>
          </ac:spMkLst>
        </pc:spChg>
        <pc:spChg chg="mod">
          <ac:chgData name="Kim, Sang Phil" userId="c393216d-180a-4bf7-a2da-ab4f90f0c37a" providerId="ADAL" clId="{05E7E194-8F62-2845-9B6F-6A6F3F8FFE4A}" dt="2018-08-07T23:32:02.712" v="6004" actId="6549"/>
          <ac:spMkLst>
            <pc:docMk/>
            <pc:sldMk cId="60237132" sldId="426"/>
            <ac:spMk id="3" creationId="{CDCC4584-B967-404C-9966-49AF333F6F90}"/>
          </ac:spMkLst>
        </pc:spChg>
        <pc:picChg chg="add mod">
          <ac:chgData name="Kim, Sang Phil" userId="c393216d-180a-4bf7-a2da-ab4f90f0c37a" providerId="ADAL" clId="{05E7E194-8F62-2845-9B6F-6A6F3F8FFE4A}" dt="2018-08-07T23:32:08.333" v="6007" actId="1076"/>
          <ac:picMkLst>
            <pc:docMk/>
            <pc:sldMk cId="60237132" sldId="426"/>
            <ac:picMk id="5" creationId="{CC06B044-CC9F-7C47-AED8-C4A9C19959CB}"/>
          </ac:picMkLst>
        </pc:picChg>
      </pc:sldChg>
      <pc:sldChg chg="addSp delSp modSp add">
        <pc:chgData name="Kim, Sang Phil" userId="c393216d-180a-4bf7-a2da-ab4f90f0c37a" providerId="ADAL" clId="{05E7E194-8F62-2845-9B6F-6A6F3F8FFE4A}" dt="2018-08-08T01:02:16.562" v="6468" actId="20577"/>
        <pc:sldMkLst>
          <pc:docMk/>
          <pc:sldMk cId="3969621556" sldId="427"/>
        </pc:sldMkLst>
        <pc:spChg chg="mod">
          <ac:chgData name="Kim, Sang Phil" userId="c393216d-180a-4bf7-a2da-ab4f90f0c37a" providerId="ADAL" clId="{05E7E194-8F62-2845-9B6F-6A6F3F8FFE4A}" dt="2018-08-07T23:32:29.425" v="6044" actId="20577"/>
          <ac:spMkLst>
            <pc:docMk/>
            <pc:sldMk cId="3969621556" sldId="427"/>
            <ac:spMk id="2" creationId="{14EBBAC2-A90D-3340-AD33-2B362F5A9D82}"/>
          </ac:spMkLst>
        </pc:spChg>
        <pc:spChg chg="mod">
          <ac:chgData name="Kim, Sang Phil" userId="c393216d-180a-4bf7-a2da-ab4f90f0c37a" providerId="ADAL" clId="{05E7E194-8F62-2845-9B6F-6A6F3F8FFE4A}" dt="2018-08-08T01:02:16.562" v="6468" actId="20577"/>
          <ac:spMkLst>
            <pc:docMk/>
            <pc:sldMk cId="3969621556" sldId="427"/>
            <ac:spMk id="3" creationId="{14C261A1-E220-2C47-A181-C010835FEB19}"/>
          </ac:spMkLst>
        </pc:spChg>
        <pc:picChg chg="add del mod">
          <ac:chgData name="Kim, Sang Phil" userId="c393216d-180a-4bf7-a2da-ab4f90f0c37a" providerId="ADAL" clId="{05E7E194-8F62-2845-9B6F-6A6F3F8FFE4A}" dt="2018-08-07T23:36:58.134" v="6089" actId="478"/>
          <ac:picMkLst>
            <pc:docMk/>
            <pc:sldMk cId="3969621556" sldId="427"/>
            <ac:picMk id="5" creationId="{56B50990-324B-1340-8B64-8AA460DF6390}"/>
          </ac:picMkLst>
        </pc:picChg>
        <pc:picChg chg="add del mod">
          <ac:chgData name="Kim, Sang Phil" userId="c393216d-180a-4bf7-a2da-ab4f90f0c37a" providerId="ADAL" clId="{05E7E194-8F62-2845-9B6F-6A6F3F8FFE4A}" dt="2018-08-07T23:34:25.330" v="6086" actId="478"/>
          <ac:picMkLst>
            <pc:docMk/>
            <pc:sldMk cId="3969621556" sldId="427"/>
            <ac:picMk id="6" creationId="{0816A290-5C09-004E-BC10-7097620E0EDA}"/>
          </ac:picMkLst>
        </pc:picChg>
        <pc:picChg chg="add mod">
          <ac:chgData name="Kim, Sang Phil" userId="c393216d-180a-4bf7-a2da-ab4f90f0c37a" providerId="ADAL" clId="{05E7E194-8F62-2845-9B6F-6A6F3F8FFE4A}" dt="2018-08-08T00:53:46.086" v="6277" actId="1076"/>
          <ac:picMkLst>
            <pc:docMk/>
            <pc:sldMk cId="3969621556" sldId="427"/>
            <ac:picMk id="7" creationId="{DA1C6876-1D2B-C745-BBBC-AD452B62C044}"/>
          </ac:picMkLst>
        </pc:picChg>
      </pc:sldChg>
      <pc:sldChg chg="addSp delSp modSp add">
        <pc:chgData name="Kim, Sang Phil" userId="c393216d-180a-4bf7-a2da-ab4f90f0c37a" providerId="ADAL" clId="{05E7E194-8F62-2845-9B6F-6A6F3F8FFE4A}" dt="2018-08-08T00:57:19.663" v="6334" actId="20577"/>
        <pc:sldMkLst>
          <pc:docMk/>
          <pc:sldMk cId="3564821219" sldId="428"/>
        </pc:sldMkLst>
        <pc:spChg chg="mod">
          <ac:chgData name="Kim, Sang Phil" userId="c393216d-180a-4bf7-a2da-ab4f90f0c37a" providerId="ADAL" clId="{05E7E194-8F62-2845-9B6F-6A6F3F8FFE4A}" dt="2018-08-08T00:57:19.663" v="6334" actId="20577"/>
          <ac:spMkLst>
            <pc:docMk/>
            <pc:sldMk cId="3564821219" sldId="428"/>
            <ac:spMk id="2" creationId="{5B714CE5-E7E9-D943-B9AB-391E2543EE49}"/>
          </ac:spMkLst>
        </pc:spChg>
        <pc:spChg chg="del">
          <ac:chgData name="Kim, Sang Phil" userId="c393216d-180a-4bf7-a2da-ab4f90f0c37a" providerId="ADAL" clId="{05E7E194-8F62-2845-9B6F-6A6F3F8FFE4A}" dt="2018-08-08T00:56:18.864" v="6285" actId="931"/>
          <ac:spMkLst>
            <pc:docMk/>
            <pc:sldMk cId="3564821219" sldId="428"/>
            <ac:spMk id="3" creationId="{C6BEA2E7-29AE-C94D-A1D7-67CBC9502813}"/>
          </ac:spMkLst>
        </pc:spChg>
        <pc:spChg chg="add mod">
          <ac:chgData name="Kim, Sang Phil" userId="c393216d-180a-4bf7-a2da-ab4f90f0c37a" providerId="ADAL" clId="{05E7E194-8F62-2845-9B6F-6A6F3F8FFE4A}" dt="2018-08-08T00:56:35.524" v="6289" actId="1076"/>
          <ac:spMkLst>
            <pc:docMk/>
            <pc:sldMk cId="3564821219" sldId="428"/>
            <ac:spMk id="5" creationId="{99939DD4-C14F-F547-8577-96324F294879}"/>
          </ac:spMkLst>
        </pc:spChg>
        <pc:picChg chg="add mod">
          <ac:chgData name="Kim, Sang Phil" userId="c393216d-180a-4bf7-a2da-ab4f90f0c37a" providerId="ADAL" clId="{05E7E194-8F62-2845-9B6F-6A6F3F8FFE4A}" dt="2018-08-08T00:56:46.828" v="6293" actId="1035"/>
          <ac:picMkLst>
            <pc:docMk/>
            <pc:sldMk cId="3564821219" sldId="428"/>
            <ac:picMk id="7" creationId="{D8AD543B-86FA-6F45-ADAB-C5937EF72DC9}"/>
          </ac:picMkLst>
        </pc:picChg>
      </pc:sldChg>
      <pc:sldChg chg="addSp delSp modSp add">
        <pc:chgData name="Kim, Sang Phil" userId="c393216d-180a-4bf7-a2da-ab4f90f0c37a" providerId="ADAL" clId="{05E7E194-8F62-2845-9B6F-6A6F3F8FFE4A}" dt="2018-08-08T00:59:43.022" v="6372" actId="20577"/>
        <pc:sldMkLst>
          <pc:docMk/>
          <pc:sldMk cId="3431994844" sldId="429"/>
        </pc:sldMkLst>
        <pc:spChg chg="mod">
          <ac:chgData name="Kim, Sang Phil" userId="c393216d-180a-4bf7-a2da-ab4f90f0c37a" providerId="ADAL" clId="{05E7E194-8F62-2845-9B6F-6A6F3F8FFE4A}" dt="2018-08-08T00:59:43.022" v="6372" actId="20577"/>
          <ac:spMkLst>
            <pc:docMk/>
            <pc:sldMk cId="3431994844" sldId="429"/>
            <ac:spMk id="2" creationId="{6896530B-92F7-3947-8172-78241FBC29FF}"/>
          </ac:spMkLst>
        </pc:spChg>
        <pc:spChg chg="del">
          <ac:chgData name="Kim, Sang Phil" userId="c393216d-180a-4bf7-a2da-ab4f90f0c37a" providerId="ADAL" clId="{05E7E194-8F62-2845-9B6F-6A6F3F8FFE4A}" dt="2018-08-08T00:59:19.017" v="6336" actId="931"/>
          <ac:spMkLst>
            <pc:docMk/>
            <pc:sldMk cId="3431994844" sldId="429"/>
            <ac:spMk id="3" creationId="{D962D0C4-82C2-7447-8360-DF96D61D4A7A}"/>
          </ac:spMkLst>
        </pc:spChg>
        <pc:picChg chg="add mod">
          <ac:chgData name="Kim, Sang Phil" userId="c393216d-180a-4bf7-a2da-ab4f90f0c37a" providerId="ADAL" clId="{05E7E194-8F62-2845-9B6F-6A6F3F8FFE4A}" dt="2018-08-08T00:59:24.584" v="6338" actId="1076"/>
          <ac:picMkLst>
            <pc:docMk/>
            <pc:sldMk cId="3431994844" sldId="429"/>
            <ac:picMk id="6" creationId="{6E2D2A30-E1B2-A546-A537-9BB8ED126006}"/>
          </ac:picMkLst>
        </pc:picChg>
      </pc:sldChg>
      <pc:sldChg chg="addSp modSp add">
        <pc:chgData name="Kim, Sang Phil" userId="c393216d-180a-4bf7-a2da-ab4f90f0c37a" providerId="ADAL" clId="{05E7E194-8F62-2845-9B6F-6A6F3F8FFE4A}" dt="2018-08-08T01:09:29.971" v="6757" actId="20577"/>
        <pc:sldMkLst>
          <pc:docMk/>
          <pc:sldMk cId="984307180" sldId="430"/>
        </pc:sldMkLst>
        <pc:spChg chg="mod">
          <ac:chgData name="Kim, Sang Phil" userId="c393216d-180a-4bf7-a2da-ab4f90f0c37a" providerId="ADAL" clId="{05E7E194-8F62-2845-9B6F-6A6F3F8FFE4A}" dt="2018-08-08T01:07:46.933" v="6751" actId="20577"/>
          <ac:spMkLst>
            <pc:docMk/>
            <pc:sldMk cId="984307180" sldId="430"/>
            <ac:spMk id="2" creationId="{C6754E42-E685-A045-A6D3-68471325E7E4}"/>
          </ac:spMkLst>
        </pc:spChg>
        <pc:spChg chg="mod">
          <ac:chgData name="Kim, Sang Phil" userId="c393216d-180a-4bf7-a2da-ab4f90f0c37a" providerId="ADAL" clId="{05E7E194-8F62-2845-9B6F-6A6F3F8FFE4A}" dt="2018-08-08T01:09:29.971" v="6757" actId="20577"/>
          <ac:spMkLst>
            <pc:docMk/>
            <pc:sldMk cId="984307180" sldId="430"/>
            <ac:spMk id="3" creationId="{C81BD987-9008-8A40-A1E3-2D88856859F5}"/>
          </ac:spMkLst>
        </pc:spChg>
        <pc:picChg chg="add mod">
          <ac:chgData name="Kim, Sang Phil" userId="c393216d-180a-4bf7-a2da-ab4f90f0c37a" providerId="ADAL" clId="{05E7E194-8F62-2845-9B6F-6A6F3F8FFE4A}" dt="2018-08-08T01:09:06.799" v="6756" actId="1076"/>
          <ac:picMkLst>
            <pc:docMk/>
            <pc:sldMk cId="984307180" sldId="430"/>
            <ac:picMk id="5" creationId="{BB61D495-8AAC-F446-A527-C84C5BD53389}"/>
          </ac:picMkLst>
        </pc:picChg>
      </pc:sldChg>
      <pc:sldChg chg="addSp delSp modSp add mod">
        <pc:chgData name="Kim, Sang Phil" userId="c393216d-180a-4bf7-a2da-ab4f90f0c37a" providerId="ADAL" clId="{05E7E194-8F62-2845-9B6F-6A6F3F8FFE4A}" dt="2018-08-08T02:22:01.486" v="6931" actId="1076"/>
        <pc:sldMkLst>
          <pc:docMk/>
          <pc:sldMk cId="3832987507" sldId="431"/>
        </pc:sldMkLst>
        <pc:spChg chg="mod">
          <ac:chgData name="Kim, Sang Phil" userId="c393216d-180a-4bf7-a2da-ab4f90f0c37a" providerId="ADAL" clId="{05E7E194-8F62-2845-9B6F-6A6F3F8FFE4A}" dt="2018-08-08T02:21:08.075" v="6915" actId="20577"/>
          <ac:spMkLst>
            <pc:docMk/>
            <pc:sldMk cId="3832987507" sldId="431"/>
            <ac:spMk id="2" creationId="{C253E849-DFEB-8043-BE96-71CA2BD0214E}"/>
          </ac:spMkLst>
        </pc:spChg>
        <pc:spChg chg="del">
          <ac:chgData name="Kim, Sang Phil" userId="c393216d-180a-4bf7-a2da-ab4f90f0c37a" providerId="ADAL" clId="{05E7E194-8F62-2845-9B6F-6A6F3F8FFE4A}" dt="2018-08-08T02:13:59.980" v="6761"/>
          <ac:spMkLst>
            <pc:docMk/>
            <pc:sldMk cId="3832987507" sldId="431"/>
            <ac:spMk id="3" creationId="{8CB2BA33-78C2-E548-BCD8-814BC36D1608}"/>
          </ac:spMkLst>
        </pc:spChg>
        <pc:spChg chg="add mod">
          <ac:chgData name="Kim, Sang Phil" userId="c393216d-180a-4bf7-a2da-ab4f90f0c37a" providerId="ADAL" clId="{05E7E194-8F62-2845-9B6F-6A6F3F8FFE4A}" dt="2018-08-08T02:21:58.039" v="6930" actId="1037"/>
          <ac:spMkLst>
            <pc:docMk/>
            <pc:sldMk cId="3832987507" sldId="431"/>
            <ac:spMk id="17" creationId="{9123113C-2C37-6942-A556-31611102D484}"/>
          </ac:spMkLst>
        </pc:spChg>
        <pc:spChg chg="add mod">
          <ac:chgData name="Kim, Sang Phil" userId="c393216d-180a-4bf7-a2da-ab4f90f0c37a" providerId="ADAL" clId="{05E7E194-8F62-2845-9B6F-6A6F3F8FFE4A}" dt="2018-08-08T02:21:58.039" v="6930" actId="1037"/>
          <ac:spMkLst>
            <pc:docMk/>
            <pc:sldMk cId="3832987507" sldId="431"/>
            <ac:spMk id="18" creationId="{B344BCE7-18E2-B249-A8D5-6C044CF49A98}"/>
          </ac:spMkLst>
        </pc:spChg>
        <pc:spChg chg="add mod">
          <ac:chgData name="Kim, Sang Phil" userId="c393216d-180a-4bf7-a2da-ab4f90f0c37a" providerId="ADAL" clId="{05E7E194-8F62-2845-9B6F-6A6F3F8FFE4A}" dt="2018-08-08T02:19:47.298" v="6850" actId="1076"/>
          <ac:spMkLst>
            <pc:docMk/>
            <pc:sldMk cId="3832987507" sldId="431"/>
            <ac:spMk id="23" creationId="{0071058F-008D-294E-ABA5-89E9C8B65705}"/>
          </ac:spMkLst>
        </pc:spChg>
        <pc:spChg chg="add mod">
          <ac:chgData name="Kim, Sang Phil" userId="c393216d-180a-4bf7-a2da-ab4f90f0c37a" providerId="ADAL" clId="{05E7E194-8F62-2845-9B6F-6A6F3F8FFE4A}" dt="2018-08-08T02:19:47.298" v="6850" actId="1076"/>
          <ac:spMkLst>
            <pc:docMk/>
            <pc:sldMk cId="3832987507" sldId="431"/>
            <ac:spMk id="24" creationId="{C8F15AE9-834A-EC4D-9CB8-4D3B6750A7E3}"/>
          </ac:spMkLst>
        </pc:spChg>
        <pc:spChg chg="add mod">
          <ac:chgData name="Kim, Sang Phil" userId="c393216d-180a-4bf7-a2da-ab4f90f0c37a" providerId="ADAL" clId="{05E7E194-8F62-2845-9B6F-6A6F3F8FFE4A}" dt="2018-08-08T02:21:58.039" v="6930" actId="1037"/>
          <ac:spMkLst>
            <pc:docMk/>
            <pc:sldMk cId="3832987507" sldId="431"/>
            <ac:spMk id="27" creationId="{48335625-C4A1-7046-9596-4BC060850008}"/>
          </ac:spMkLst>
        </pc:spChg>
        <pc:spChg chg="add mod">
          <ac:chgData name="Kim, Sang Phil" userId="c393216d-180a-4bf7-a2da-ab4f90f0c37a" providerId="ADAL" clId="{05E7E194-8F62-2845-9B6F-6A6F3F8FFE4A}" dt="2018-08-08T02:19:47.298" v="6850" actId="1076"/>
          <ac:spMkLst>
            <pc:docMk/>
            <pc:sldMk cId="3832987507" sldId="431"/>
            <ac:spMk id="28" creationId="{22FC7BB0-4767-D840-B755-2F31BF307B9B}"/>
          </ac:spMkLst>
        </pc:spChg>
        <pc:spChg chg="add del mod">
          <ac:chgData name="Kim, Sang Phil" userId="c393216d-180a-4bf7-a2da-ab4f90f0c37a" providerId="ADAL" clId="{05E7E194-8F62-2845-9B6F-6A6F3F8FFE4A}" dt="2018-08-08T02:20:04.772" v="6871"/>
          <ac:spMkLst>
            <pc:docMk/>
            <pc:sldMk cId="3832987507" sldId="431"/>
            <ac:spMk id="29" creationId="{9F6BDE05-397B-B24B-B028-E6BCA0CE9C00}"/>
          </ac:spMkLst>
        </pc:spChg>
        <pc:spChg chg="add mod">
          <ac:chgData name="Kim, Sang Phil" userId="c393216d-180a-4bf7-a2da-ab4f90f0c37a" providerId="ADAL" clId="{05E7E194-8F62-2845-9B6F-6A6F3F8FFE4A}" dt="2018-08-08T02:22:01.486" v="6931" actId="1076"/>
          <ac:spMkLst>
            <pc:docMk/>
            <pc:sldMk cId="3832987507" sldId="431"/>
            <ac:spMk id="31" creationId="{A2909A80-4A78-1148-B356-FEC7FD01CE10}"/>
          </ac:spMkLst>
        </pc:spChg>
        <pc:graphicFrameChg chg="add mod">
          <ac:chgData name="Kim, Sang Phil" userId="c393216d-180a-4bf7-a2da-ab4f90f0c37a" providerId="ADAL" clId="{05E7E194-8F62-2845-9B6F-6A6F3F8FFE4A}" dt="2018-08-08T02:21:58.039" v="6930" actId="1037"/>
          <ac:graphicFrameMkLst>
            <pc:docMk/>
            <pc:sldMk cId="3832987507" sldId="431"/>
            <ac:graphicFrameMk id="5" creationId="{2FDD8A0F-6802-E649-911C-44DFAF014AD1}"/>
          </ac:graphicFrameMkLst>
        </pc:graphicFrameChg>
        <pc:graphicFrameChg chg="add mod">
          <ac:chgData name="Kim, Sang Phil" userId="c393216d-180a-4bf7-a2da-ab4f90f0c37a" providerId="ADAL" clId="{05E7E194-8F62-2845-9B6F-6A6F3F8FFE4A}" dt="2018-08-08T02:19:47.298" v="6850" actId="1076"/>
          <ac:graphicFrameMkLst>
            <pc:docMk/>
            <pc:sldMk cId="3832987507" sldId="431"/>
            <ac:graphicFrameMk id="6" creationId="{8A0EB6F1-9238-ED47-8A9F-D133713B7529}"/>
          </ac:graphicFrameMkLst>
        </pc:graphicFrameChg>
        <pc:graphicFrameChg chg="add mod">
          <ac:chgData name="Kim, Sang Phil" userId="c393216d-180a-4bf7-a2da-ab4f90f0c37a" providerId="ADAL" clId="{05E7E194-8F62-2845-9B6F-6A6F3F8FFE4A}" dt="2018-08-08T02:16:15.293" v="6795" actId="571"/>
          <ac:graphicFrameMkLst>
            <pc:docMk/>
            <pc:sldMk cId="3832987507" sldId="431"/>
            <ac:graphicFrameMk id="14" creationId="{B3C875FB-4447-F24C-ABB8-BE945ECCF7E1}"/>
          </ac:graphicFrameMkLst>
        </pc:graphicFrameChg>
        <pc:picChg chg="add mod">
          <ac:chgData name="Kim, Sang Phil" userId="c393216d-180a-4bf7-a2da-ab4f90f0c37a" providerId="ADAL" clId="{05E7E194-8F62-2845-9B6F-6A6F3F8FFE4A}" dt="2018-08-08T02:20:48.751" v="6873" actId="1076"/>
          <ac:picMkLst>
            <pc:docMk/>
            <pc:sldMk cId="3832987507" sldId="431"/>
            <ac:picMk id="30" creationId="{6CEB56C7-0CE7-5B4A-AC9D-2BEAB7B190AB}"/>
          </ac:picMkLst>
        </pc:picChg>
        <pc:cxnChg chg="add mod">
          <ac:chgData name="Kim, Sang Phil" userId="c393216d-180a-4bf7-a2da-ab4f90f0c37a" providerId="ADAL" clId="{05E7E194-8F62-2845-9B6F-6A6F3F8FFE4A}" dt="2018-08-08T02:21:58.039" v="6930" actId="1037"/>
          <ac:cxnSpMkLst>
            <pc:docMk/>
            <pc:sldMk cId="3832987507" sldId="431"/>
            <ac:cxnSpMk id="8" creationId="{8B6E2BB4-13F9-9C4D-81BC-1317E452EA40}"/>
          </ac:cxnSpMkLst>
        </pc:cxnChg>
        <pc:cxnChg chg="add mod">
          <ac:chgData name="Kim, Sang Phil" userId="c393216d-180a-4bf7-a2da-ab4f90f0c37a" providerId="ADAL" clId="{05E7E194-8F62-2845-9B6F-6A6F3F8FFE4A}" dt="2018-08-08T02:21:58.039" v="6930" actId="1037"/>
          <ac:cxnSpMkLst>
            <pc:docMk/>
            <pc:sldMk cId="3832987507" sldId="431"/>
            <ac:cxnSpMk id="10" creationId="{7EA54EF0-C1ED-744E-9598-527ADFA0F607}"/>
          </ac:cxnSpMkLst>
        </pc:cxnChg>
        <pc:cxnChg chg="add mod">
          <ac:chgData name="Kim, Sang Phil" userId="c393216d-180a-4bf7-a2da-ab4f90f0c37a" providerId="ADAL" clId="{05E7E194-8F62-2845-9B6F-6A6F3F8FFE4A}" dt="2018-08-08T02:19:47.298" v="6850" actId="1076"/>
          <ac:cxnSpMkLst>
            <pc:docMk/>
            <pc:sldMk cId="3832987507" sldId="431"/>
            <ac:cxnSpMk id="11" creationId="{13949B09-E010-0242-9090-110F9C1D1A56}"/>
          </ac:cxnSpMkLst>
        </pc:cxnChg>
        <pc:cxnChg chg="add mod">
          <ac:chgData name="Kim, Sang Phil" userId="c393216d-180a-4bf7-a2da-ab4f90f0c37a" providerId="ADAL" clId="{05E7E194-8F62-2845-9B6F-6A6F3F8FFE4A}" dt="2018-08-08T02:19:47.298" v="6850" actId="1076"/>
          <ac:cxnSpMkLst>
            <pc:docMk/>
            <pc:sldMk cId="3832987507" sldId="431"/>
            <ac:cxnSpMk id="13" creationId="{E7F4FEDC-0060-5F46-86A0-24E27D7E4457}"/>
          </ac:cxnSpMkLst>
        </pc:cxnChg>
        <pc:cxnChg chg="add mod">
          <ac:chgData name="Kim, Sang Phil" userId="c393216d-180a-4bf7-a2da-ab4f90f0c37a" providerId="ADAL" clId="{05E7E194-8F62-2845-9B6F-6A6F3F8FFE4A}" dt="2018-08-08T02:16:15.293" v="6795" actId="571"/>
          <ac:cxnSpMkLst>
            <pc:docMk/>
            <pc:sldMk cId="3832987507" sldId="431"/>
            <ac:cxnSpMk id="15" creationId="{5C23A081-DFA5-2B44-B753-17B7EFB34668}"/>
          </ac:cxnSpMkLst>
        </pc:cxnChg>
        <pc:cxnChg chg="add mod">
          <ac:chgData name="Kim, Sang Phil" userId="c393216d-180a-4bf7-a2da-ab4f90f0c37a" providerId="ADAL" clId="{05E7E194-8F62-2845-9B6F-6A6F3F8FFE4A}" dt="2018-08-08T02:16:15.293" v="6795" actId="571"/>
          <ac:cxnSpMkLst>
            <pc:docMk/>
            <pc:sldMk cId="3832987507" sldId="431"/>
            <ac:cxnSpMk id="16" creationId="{194DF9A0-16E5-1A46-AE9D-2F4B4784BB13}"/>
          </ac:cxnSpMkLst>
        </pc:cxnChg>
        <pc:cxnChg chg="add mod">
          <ac:chgData name="Kim, Sang Phil" userId="c393216d-180a-4bf7-a2da-ab4f90f0c37a" providerId="ADAL" clId="{05E7E194-8F62-2845-9B6F-6A6F3F8FFE4A}" dt="2018-08-08T02:21:58.039" v="6930" actId="1037"/>
          <ac:cxnSpMkLst>
            <pc:docMk/>
            <pc:sldMk cId="3832987507" sldId="431"/>
            <ac:cxnSpMk id="20" creationId="{4D728106-9B85-E94D-9C79-8E4B26EC15BD}"/>
          </ac:cxnSpMkLst>
        </pc:cxnChg>
        <pc:cxnChg chg="add mod">
          <ac:chgData name="Kim, Sang Phil" userId="c393216d-180a-4bf7-a2da-ab4f90f0c37a" providerId="ADAL" clId="{05E7E194-8F62-2845-9B6F-6A6F3F8FFE4A}" dt="2018-08-08T02:21:58.039" v="6930" actId="1037"/>
          <ac:cxnSpMkLst>
            <pc:docMk/>
            <pc:sldMk cId="3832987507" sldId="431"/>
            <ac:cxnSpMk id="22" creationId="{1D4C962B-5143-AB4A-AF35-04582BCCC734}"/>
          </ac:cxnSpMkLst>
        </pc:cxnChg>
        <pc:cxnChg chg="add mod">
          <ac:chgData name="Kim, Sang Phil" userId="c393216d-180a-4bf7-a2da-ab4f90f0c37a" providerId="ADAL" clId="{05E7E194-8F62-2845-9B6F-6A6F3F8FFE4A}" dt="2018-08-08T02:19:47.298" v="6850" actId="1076"/>
          <ac:cxnSpMkLst>
            <pc:docMk/>
            <pc:sldMk cId="3832987507" sldId="431"/>
            <ac:cxnSpMk id="25" creationId="{72A173BB-B91B-8C4B-9DB1-A821EF2B4758}"/>
          </ac:cxnSpMkLst>
        </pc:cxnChg>
        <pc:cxnChg chg="add mod">
          <ac:chgData name="Kim, Sang Phil" userId="c393216d-180a-4bf7-a2da-ab4f90f0c37a" providerId="ADAL" clId="{05E7E194-8F62-2845-9B6F-6A6F3F8FFE4A}" dt="2018-08-08T02:19:47.298" v="6850" actId="1076"/>
          <ac:cxnSpMkLst>
            <pc:docMk/>
            <pc:sldMk cId="3832987507" sldId="431"/>
            <ac:cxnSpMk id="26" creationId="{E74ECAEB-3409-884C-8D38-20CB8D9BEEF2}"/>
          </ac:cxnSpMkLst>
        </pc:cxnChg>
      </pc:sldChg>
      <pc:sldChg chg="addSp modSp add mod">
        <pc:chgData name="Kim, Sang Phil" userId="c393216d-180a-4bf7-a2da-ab4f90f0c37a" providerId="ADAL" clId="{05E7E194-8F62-2845-9B6F-6A6F3F8FFE4A}" dt="2018-08-08T02:25:34.418" v="7012" actId="20577"/>
        <pc:sldMkLst>
          <pc:docMk/>
          <pc:sldMk cId="3346882770" sldId="432"/>
        </pc:sldMkLst>
        <pc:spChg chg="mod">
          <ac:chgData name="Kim, Sang Phil" userId="c393216d-180a-4bf7-a2da-ab4f90f0c37a" providerId="ADAL" clId="{05E7E194-8F62-2845-9B6F-6A6F3F8FFE4A}" dt="2018-08-08T02:25:34.418" v="7012" actId="20577"/>
          <ac:spMkLst>
            <pc:docMk/>
            <pc:sldMk cId="3346882770" sldId="432"/>
            <ac:spMk id="2" creationId="{4C6FD2F1-262F-A54A-BA2E-BC97D0326E98}"/>
          </ac:spMkLst>
        </pc:spChg>
        <pc:spChg chg="mod">
          <ac:chgData name="Kim, Sang Phil" userId="c393216d-180a-4bf7-a2da-ab4f90f0c37a" providerId="ADAL" clId="{05E7E194-8F62-2845-9B6F-6A6F3F8FFE4A}" dt="2018-08-08T02:25:13.187" v="6992" actId="14100"/>
          <ac:spMkLst>
            <pc:docMk/>
            <pc:sldMk cId="3346882770" sldId="432"/>
            <ac:spMk id="3" creationId="{5E402DAB-F89B-7244-A2DA-5BC58DF62DF4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11" creationId="{9FCFEFF0-2224-4744-AB33-227CD1D243AF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12" creationId="{2067C1B1-C0C8-E143-8BF1-26D608998E1E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15" creationId="{AB10B3F0-5712-7846-85DE-215CA46D8FD3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16" creationId="{5EE42279-D85A-F445-AF19-60642AA3932C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19" creationId="{1A22D4B8-EEDC-DB4A-8CAF-5DCE1475AE37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20" creationId="{86D50FEA-7C2A-E64A-98A1-B37802E7FD4E}"/>
          </ac:spMkLst>
        </pc:spChg>
        <pc:spChg chg="add mod">
          <ac:chgData name="Kim, Sang Phil" userId="c393216d-180a-4bf7-a2da-ab4f90f0c37a" providerId="ADAL" clId="{05E7E194-8F62-2845-9B6F-6A6F3F8FFE4A}" dt="2018-08-08T02:22:40.373" v="6939" actId="1076"/>
          <ac:spMkLst>
            <pc:docMk/>
            <pc:sldMk cId="3346882770" sldId="432"/>
            <ac:spMk id="21" creationId="{2C47D7D8-CECE-244F-BD3E-824C5E24E5FF}"/>
          </ac:spMkLst>
        </pc:spChg>
        <pc:graphicFrameChg chg="add mod">
          <ac:chgData name="Kim, Sang Phil" userId="c393216d-180a-4bf7-a2da-ab4f90f0c37a" providerId="ADAL" clId="{05E7E194-8F62-2845-9B6F-6A6F3F8FFE4A}" dt="2018-08-08T02:22:40.373" v="6939" actId="1076"/>
          <ac:graphicFrameMkLst>
            <pc:docMk/>
            <pc:sldMk cId="3346882770" sldId="432"/>
            <ac:graphicFrameMk id="5" creationId="{6959A2DF-6D6E-824C-894F-2954DB180621}"/>
          </ac:graphicFrameMkLst>
        </pc:graphicFrameChg>
        <pc:graphicFrameChg chg="add mod">
          <ac:chgData name="Kim, Sang Phil" userId="c393216d-180a-4bf7-a2da-ab4f90f0c37a" providerId="ADAL" clId="{05E7E194-8F62-2845-9B6F-6A6F3F8FFE4A}" dt="2018-08-08T02:22:40.373" v="6939" actId="1076"/>
          <ac:graphicFrameMkLst>
            <pc:docMk/>
            <pc:sldMk cId="3346882770" sldId="432"/>
            <ac:graphicFrameMk id="6" creationId="{95EDCFF7-8E82-1F46-9B8C-5E04DC63DF16}"/>
          </ac:graphicFrameMkLst>
        </pc:graphicFrame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7" creationId="{04BB893C-6BEB-4445-9376-4484C54BCBFD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8" creationId="{29922706-1C0E-7241-AF14-C57CD32D7FC2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9" creationId="{5736963E-2CE4-C947-A9A3-3A40167B3356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10" creationId="{0ED91A26-E82A-A942-98BF-9EDD3885F075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13" creationId="{ABE4F97E-1305-6F47-A68E-970054CF2C25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14" creationId="{379BD3C4-CDB8-A541-8894-4D36159C6099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17" creationId="{522C7927-0497-8847-A7EE-422323CED802}"/>
          </ac:cxnSpMkLst>
        </pc:cxnChg>
        <pc:cxnChg chg="add mod">
          <ac:chgData name="Kim, Sang Phil" userId="c393216d-180a-4bf7-a2da-ab4f90f0c37a" providerId="ADAL" clId="{05E7E194-8F62-2845-9B6F-6A6F3F8FFE4A}" dt="2018-08-08T02:22:40.373" v="6939" actId="1076"/>
          <ac:cxnSpMkLst>
            <pc:docMk/>
            <pc:sldMk cId="3346882770" sldId="432"/>
            <ac:cxnSpMk id="18" creationId="{E36EB59E-1142-C646-AEB4-32359904BBF4}"/>
          </ac:cxnSpMkLst>
        </pc:cxnChg>
      </pc:sldChg>
      <pc:sldChg chg="addSp delSp modSp add mod">
        <pc:chgData name="Kim, Sang Phil" userId="c393216d-180a-4bf7-a2da-ab4f90f0c37a" providerId="ADAL" clId="{05E7E194-8F62-2845-9B6F-6A6F3F8FFE4A}" dt="2018-08-08T02:54:42.031" v="7197" actId="58"/>
        <pc:sldMkLst>
          <pc:docMk/>
          <pc:sldMk cId="2907518518" sldId="433"/>
        </pc:sldMkLst>
        <pc:spChg chg="mod">
          <ac:chgData name="Kim, Sang Phil" userId="c393216d-180a-4bf7-a2da-ab4f90f0c37a" providerId="ADAL" clId="{05E7E194-8F62-2845-9B6F-6A6F3F8FFE4A}" dt="2018-08-08T02:46:28.824" v="7139" actId="20577"/>
          <ac:spMkLst>
            <pc:docMk/>
            <pc:sldMk cId="2907518518" sldId="433"/>
            <ac:spMk id="2" creationId="{EE76444A-F484-7242-829E-5A1BA72AFD31}"/>
          </ac:spMkLst>
        </pc:spChg>
        <pc:spChg chg="del">
          <ac:chgData name="Kim, Sang Phil" userId="c393216d-180a-4bf7-a2da-ab4f90f0c37a" providerId="ADAL" clId="{05E7E194-8F62-2845-9B6F-6A6F3F8FFE4A}" dt="2018-08-08T02:36:00.754" v="7014"/>
          <ac:spMkLst>
            <pc:docMk/>
            <pc:sldMk cId="2907518518" sldId="433"/>
            <ac:spMk id="3" creationId="{45A25246-755C-FF47-815F-1C1088E21992}"/>
          </ac:spMkLst>
        </pc:spChg>
        <pc:spChg chg="add mod">
          <ac:chgData name="Kim, Sang Phil" userId="c393216d-180a-4bf7-a2da-ab4f90f0c37a" providerId="ADAL" clId="{05E7E194-8F62-2845-9B6F-6A6F3F8FFE4A}" dt="2018-08-08T02:39:54.171" v="7036" actId="164"/>
          <ac:spMkLst>
            <pc:docMk/>
            <pc:sldMk cId="2907518518" sldId="433"/>
            <ac:spMk id="8" creationId="{17ACEB26-ADC0-E341-B20F-3B6F40374D26}"/>
          </ac:spMkLst>
        </pc:spChg>
        <pc:spChg chg="add mod">
          <ac:chgData name="Kim, Sang Phil" userId="c393216d-180a-4bf7-a2da-ab4f90f0c37a" providerId="ADAL" clId="{05E7E194-8F62-2845-9B6F-6A6F3F8FFE4A}" dt="2018-08-08T02:39:54.171" v="7036" actId="164"/>
          <ac:spMkLst>
            <pc:docMk/>
            <pc:sldMk cId="2907518518" sldId="433"/>
            <ac:spMk id="9" creationId="{FA794260-6CE9-B44B-ACD4-3218E088172B}"/>
          </ac:spMkLst>
        </pc:spChg>
        <pc:spChg chg="add mod">
          <ac:chgData name="Kim, Sang Phil" userId="c393216d-180a-4bf7-a2da-ab4f90f0c37a" providerId="ADAL" clId="{05E7E194-8F62-2845-9B6F-6A6F3F8FFE4A}" dt="2018-08-08T02:54:42.031" v="7197" actId="58"/>
          <ac:spMkLst>
            <pc:docMk/>
            <pc:sldMk cId="2907518518" sldId="433"/>
            <ac:spMk id="20" creationId="{C3208797-6569-1C40-B226-354DD8ABA22F}"/>
          </ac:spMkLst>
        </pc:spChg>
        <pc:grpChg chg="add del mod">
          <ac:chgData name="Kim, Sang Phil" userId="c393216d-180a-4bf7-a2da-ab4f90f0c37a" providerId="ADAL" clId="{05E7E194-8F62-2845-9B6F-6A6F3F8FFE4A}" dt="2018-08-08T02:45:10.580" v="7094" actId="478"/>
          <ac:grpSpMkLst>
            <pc:docMk/>
            <pc:sldMk cId="2907518518" sldId="433"/>
            <ac:grpSpMk id="11" creationId="{33B1AC85-5396-3349-9C5E-FFAA9309C153}"/>
          </ac:grpSpMkLst>
        </pc:grpChg>
        <pc:grpChg chg="add del mod">
          <ac:chgData name="Kim, Sang Phil" userId="c393216d-180a-4bf7-a2da-ab4f90f0c37a" providerId="ADAL" clId="{05E7E194-8F62-2845-9B6F-6A6F3F8FFE4A}" dt="2018-08-08T02:45:57.133" v="7103" actId="478"/>
          <ac:grpSpMkLst>
            <pc:docMk/>
            <pc:sldMk cId="2907518518" sldId="433"/>
            <ac:grpSpMk id="12" creationId="{3938AAA2-A747-514E-AEAF-E5EC60395046}"/>
          </ac:grpSpMkLst>
        </pc:grpChg>
        <pc:graphicFrameChg chg="add mod modGraphic">
          <ac:chgData name="Kim, Sang Phil" userId="c393216d-180a-4bf7-a2da-ab4f90f0c37a" providerId="ADAL" clId="{05E7E194-8F62-2845-9B6F-6A6F3F8FFE4A}" dt="2018-08-08T02:45:46.984" v="7101" actId="1076"/>
          <ac:graphicFrameMkLst>
            <pc:docMk/>
            <pc:sldMk cId="2907518518" sldId="433"/>
            <ac:graphicFrameMk id="5" creationId="{B4D08BA0-0AC0-2742-AE68-0D59013F15FF}"/>
          </ac:graphicFrameMkLst>
        </pc:graphicFrameChg>
        <pc:graphicFrameChg chg="add mod">
          <ac:chgData name="Kim, Sang Phil" userId="c393216d-180a-4bf7-a2da-ab4f90f0c37a" providerId="ADAL" clId="{05E7E194-8F62-2845-9B6F-6A6F3F8FFE4A}" dt="2018-08-08T02:39:54.171" v="7036" actId="164"/>
          <ac:graphicFrameMkLst>
            <pc:docMk/>
            <pc:sldMk cId="2907518518" sldId="433"/>
            <ac:graphicFrameMk id="6" creationId="{AB101CD2-BEA8-C64D-AB85-F2A4C3F1FA5F}"/>
          </ac:graphicFrameMkLst>
        </pc:graphicFrameChg>
        <pc:picChg chg="add mod">
          <ac:chgData name="Kim, Sang Phil" userId="c393216d-180a-4bf7-a2da-ab4f90f0c37a" providerId="ADAL" clId="{05E7E194-8F62-2845-9B6F-6A6F3F8FFE4A}" dt="2018-08-08T02:46:15.602" v="7106" actId="1076"/>
          <ac:picMkLst>
            <pc:docMk/>
            <pc:sldMk cId="2907518518" sldId="433"/>
            <ac:picMk id="19" creationId="{1EA325CA-AAB2-7543-AFA2-2187D8511760}"/>
          </ac:picMkLst>
        </pc:picChg>
        <pc:cxnChg chg="add mod">
          <ac:chgData name="Kim, Sang Phil" userId="c393216d-180a-4bf7-a2da-ab4f90f0c37a" providerId="ADAL" clId="{05E7E194-8F62-2845-9B6F-6A6F3F8FFE4A}" dt="2018-08-08T02:39:54.171" v="7036" actId="164"/>
          <ac:cxnSpMkLst>
            <pc:docMk/>
            <pc:sldMk cId="2907518518" sldId="433"/>
            <ac:cxnSpMk id="7" creationId="{FEDAFC5F-A448-134B-8EC3-FA25609ADB4B}"/>
          </ac:cxnSpMkLst>
        </pc:cxnChg>
      </pc:sldChg>
      <pc:sldChg chg="modSp add">
        <pc:chgData name="Kim, Sang Phil" userId="c393216d-180a-4bf7-a2da-ab4f90f0c37a" providerId="ADAL" clId="{05E7E194-8F62-2845-9B6F-6A6F3F8FFE4A}" dt="2018-08-08T02:56:22.381" v="7299" actId="20577"/>
        <pc:sldMkLst>
          <pc:docMk/>
          <pc:sldMk cId="55545200" sldId="435"/>
        </pc:sldMkLst>
        <pc:spChg chg="mod">
          <ac:chgData name="Kim, Sang Phil" userId="c393216d-180a-4bf7-a2da-ab4f90f0c37a" providerId="ADAL" clId="{05E7E194-8F62-2845-9B6F-6A6F3F8FFE4A}" dt="2018-08-08T02:55:39.669" v="7243" actId="20577"/>
          <ac:spMkLst>
            <pc:docMk/>
            <pc:sldMk cId="55545200" sldId="435"/>
            <ac:spMk id="2" creationId="{52529611-F37B-1B4B-9F5E-1B198FD4DC8D}"/>
          </ac:spMkLst>
        </pc:spChg>
        <pc:spChg chg="mod">
          <ac:chgData name="Kim, Sang Phil" userId="c393216d-180a-4bf7-a2da-ab4f90f0c37a" providerId="ADAL" clId="{05E7E194-8F62-2845-9B6F-6A6F3F8FFE4A}" dt="2018-08-08T02:56:22.381" v="7299" actId="20577"/>
          <ac:spMkLst>
            <pc:docMk/>
            <pc:sldMk cId="55545200" sldId="435"/>
            <ac:spMk id="3" creationId="{08D4EAAD-E0CA-8B4B-BA63-BC14DF8DE318}"/>
          </ac:spMkLst>
        </pc:spChg>
      </pc:sldChg>
      <pc:sldChg chg="modSp add">
        <pc:chgData name="Kim, Sang Phil" userId="c393216d-180a-4bf7-a2da-ab4f90f0c37a" providerId="ADAL" clId="{05E7E194-8F62-2845-9B6F-6A6F3F8FFE4A}" dt="2018-08-08T02:58:22.468" v="7392" actId="20577"/>
        <pc:sldMkLst>
          <pc:docMk/>
          <pc:sldMk cId="2322352980" sldId="436"/>
        </pc:sldMkLst>
        <pc:spChg chg="mod">
          <ac:chgData name="Kim, Sang Phil" userId="c393216d-180a-4bf7-a2da-ab4f90f0c37a" providerId="ADAL" clId="{05E7E194-8F62-2845-9B6F-6A6F3F8FFE4A}" dt="2018-08-08T02:57:19.676" v="7332" actId="20577"/>
          <ac:spMkLst>
            <pc:docMk/>
            <pc:sldMk cId="2322352980" sldId="436"/>
            <ac:spMk id="2" creationId="{A1FE7BAE-B667-4349-A936-7EE32F646EC6}"/>
          </ac:spMkLst>
        </pc:spChg>
        <pc:spChg chg="mod">
          <ac:chgData name="Kim, Sang Phil" userId="c393216d-180a-4bf7-a2da-ab4f90f0c37a" providerId="ADAL" clId="{05E7E194-8F62-2845-9B6F-6A6F3F8FFE4A}" dt="2018-08-08T02:58:22.468" v="7392" actId="20577"/>
          <ac:spMkLst>
            <pc:docMk/>
            <pc:sldMk cId="2322352980" sldId="436"/>
            <ac:spMk id="3" creationId="{040B85AD-1833-E64D-BC66-AB467954325D}"/>
          </ac:spMkLst>
        </pc:spChg>
      </pc:sldChg>
      <pc:sldChg chg="addSp delSp modSp add mod">
        <pc:chgData name="Kim, Sang Phil" userId="c393216d-180a-4bf7-a2da-ab4f90f0c37a" providerId="ADAL" clId="{05E7E194-8F62-2845-9B6F-6A6F3F8FFE4A}" dt="2018-08-08T03:14:48.225" v="7762" actId="20577"/>
        <pc:sldMkLst>
          <pc:docMk/>
          <pc:sldMk cId="4133839925" sldId="437"/>
        </pc:sldMkLst>
        <pc:spChg chg="mod">
          <ac:chgData name="Kim, Sang Phil" userId="c393216d-180a-4bf7-a2da-ab4f90f0c37a" providerId="ADAL" clId="{05E7E194-8F62-2845-9B6F-6A6F3F8FFE4A}" dt="2018-08-08T03:04:39.527" v="7603" actId="20577"/>
          <ac:spMkLst>
            <pc:docMk/>
            <pc:sldMk cId="4133839925" sldId="437"/>
            <ac:spMk id="2" creationId="{8A33B6F1-4576-7A47-BFF2-EFDB6C1B8C36}"/>
          </ac:spMkLst>
        </pc:spChg>
        <pc:spChg chg="mod">
          <ac:chgData name="Kim, Sang Phil" userId="c393216d-180a-4bf7-a2da-ab4f90f0c37a" providerId="ADAL" clId="{05E7E194-8F62-2845-9B6F-6A6F3F8FFE4A}" dt="2018-08-08T03:14:48.225" v="7762" actId="20577"/>
          <ac:spMkLst>
            <pc:docMk/>
            <pc:sldMk cId="4133839925" sldId="437"/>
            <ac:spMk id="3" creationId="{EA6AB1CA-A675-CC43-8B0C-D3FD8F2088B7}"/>
          </ac:spMkLst>
        </pc:spChg>
        <pc:spChg chg="add mod">
          <ac:chgData name="Kim, Sang Phil" userId="c393216d-180a-4bf7-a2da-ab4f90f0c37a" providerId="ADAL" clId="{05E7E194-8F62-2845-9B6F-6A6F3F8FFE4A}" dt="2018-08-08T03:03:09.272" v="7516" actId="1076"/>
          <ac:spMkLst>
            <pc:docMk/>
            <pc:sldMk cId="4133839925" sldId="437"/>
            <ac:spMk id="5" creationId="{77F20C74-3668-E344-92B1-4C7E1860E35E}"/>
          </ac:spMkLst>
        </pc:spChg>
        <pc:spChg chg="add del mod">
          <ac:chgData name="Kim, Sang Phil" userId="c393216d-180a-4bf7-a2da-ab4f90f0c37a" providerId="ADAL" clId="{05E7E194-8F62-2845-9B6F-6A6F3F8FFE4A}" dt="2018-08-08T03:09:31.994" v="7652" actId="478"/>
          <ac:spMkLst>
            <pc:docMk/>
            <pc:sldMk cId="4133839925" sldId="437"/>
            <ac:spMk id="10" creationId="{009354B8-84A1-674E-AB87-0112C4D73C0E}"/>
          </ac:spMkLst>
        </pc:spChg>
        <pc:spChg chg="add del mod">
          <ac:chgData name="Kim, Sang Phil" userId="c393216d-180a-4bf7-a2da-ab4f90f0c37a" providerId="ADAL" clId="{05E7E194-8F62-2845-9B6F-6A6F3F8FFE4A}" dt="2018-08-08T03:10:12.732" v="7655" actId="478"/>
          <ac:spMkLst>
            <pc:docMk/>
            <pc:sldMk cId="4133839925" sldId="437"/>
            <ac:spMk id="13" creationId="{B967B440-06AE-464D-B68A-800AD80942A5}"/>
          </ac:spMkLst>
        </pc:spChg>
        <pc:spChg chg="add del mod">
          <ac:chgData name="Kim, Sang Phil" userId="c393216d-180a-4bf7-a2da-ab4f90f0c37a" providerId="ADAL" clId="{05E7E194-8F62-2845-9B6F-6A6F3F8FFE4A}" dt="2018-08-08T03:10:12.732" v="7655" actId="478"/>
          <ac:spMkLst>
            <pc:docMk/>
            <pc:sldMk cId="4133839925" sldId="437"/>
            <ac:spMk id="15" creationId="{C14691D6-8398-BD4D-99BE-F64B115DB7F1}"/>
          </ac:spMkLst>
        </pc:spChg>
        <pc:graphicFrameChg chg="add del mod">
          <ac:chgData name="Kim, Sang Phil" userId="c393216d-180a-4bf7-a2da-ab4f90f0c37a" providerId="ADAL" clId="{05E7E194-8F62-2845-9B6F-6A6F3F8FFE4A}" dt="2018-08-08T03:10:12.732" v="7655" actId="478"/>
          <ac:graphicFrameMkLst>
            <pc:docMk/>
            <pc:sldMk cId="4133839925" sldId="437"/>
            <ac:graphicFrameMk id="9" creationId="{E3F2B38F-8533-1B4C-B62D-EA2433B530B2}"/>
          </ac:graphicFrameMkLst>
        </pc:graphicFrameChg>
        <pc:picChg chg="add del mod">
          <ac:chgData name="Kim, Sang Phil" userId="c393216d-180a-4bf7-a2da-ab4f90f0c37a" providerId="ADAL" clId="{05E7E194-8F62-2845-9B6F-6A6F3F8FFE4A}" dt="2018-08-08T03:05:47.965" v="7616" actId="478"/>
          <ac:picMkLst>
            <pc:docMk/>
            <pc:sldMk cId="4133839925" sldId="437"/>
            <ac:picMk id="8" creationId="{1FD59B1A-3CEE-3A43-833C-7BE2117A68B4}"/>
          </ac:picMkLst>
        </pc:picChg>
        <pc:picChg chg="add mod">
          <ac:chgData name="Kim, Sang Phil" userId="c393216d-180a-4bf7-a2da-ab4f90f0c37a" providerId="ADAL" clId="{05E7E194-8F62-2845-9B6F-6A6F3F8FFE4A}" dt="2018-08-08T03:12:00.784" v="7664" actId="1076"/>
          <ac:picMkLst>
            <pc:docMk/>
            <pc:sldMk cId="4133839925" sldId="437"/>
            <ac:picMk id="17" creationId="{3C6C2C2D-6DC1-E640-BF0C-4108BFB742FB}"/>
          </ac:picMkLst>
        </pc:picChg>
        <pc:cxnChg chg="add mod">
          <ac:chgData name="Kim, Sang Phil" userId="c393216d-180a-4bf7-a2da-ab4f90f0c37a" providerId="ADAL" clId="{05E7E194-8F62-2845-9B6F-6A6F3F8FFE4A}" dt="2018-08-08T03:03:05.219" v="7515" actId="1076"/>
          <ac:cxnSpMkLst>
            <pc:docMk/>
            <pc:sldMk cId="4133839925" sldId="437"/>
            <ac:cxnSpMk id="7" creationId="{566F5A70-E094-AE4D-B47D-7BC9DF7C77CD}"/>
          </ac:cxnSpMkLst>
        </pc:cxnChg>
        <pc:cxnChg chg="add del mod">
          <ac:chgData name="Kim, Sang Phil" userId="c393216d-180a-4bf7-a2da-ab4f90f0c37a" providerId="ADAL" clId="{05E7E194-8F62-2845-9B6F-6A6F3F8FFE4A}" dt="2018-08-08T03:06:18.773" v="7625" actId="478"/>
          <ac:cxnSpMkLst>
            <pc:docMk/>
            <pc:sldMk cId="4133839925" sldId="437"/>
            <ac:cxnSpMk id="11" creationId="{0ACDA453-D32B-6F44-9E03-533B5E3049DD}"/>
          </ac:cxnSpMkLst>
        </pc:cxnChg>
        <pc:cxnChg chg="add del mod">
          <ac:chgData name="Kim, Sang Phil" userId="c393216d-180a-4bf7-a2da-ab4f90f0c37a" providerId="ADAL" clId="{05E7E194-8F62-2845-9B6F-6A6F3F8FFE4A}" dt="2018-08-08T03:10:12.732" v="7655" actId="478"/>
          <ac:cxnSpMkLst>
            <pc:docMk/>
            <pc:sldMk cId="4133839925" sldId="437"/>
            <ac:cxnSpMk id="12" creationId="{24EDAF3E-33F3-8C4E-929E-680138292B05}"/>
          </ac:cxnSpMkLst>
        </pc:cxnChg>
      </pc:sldChg>
      <pc:sldChg chg="add">
        <pc:chgData name="Kim, Sang Phil" userId="c393216d-180a-4bf7-a2da-ab4f90f0c37a" providerId="ADAL" clId="{05E7E194-8F62-2845-9B6F-6A6F3F8FFE4A}" dt="2018-08-08T03:15:51.553" v="7763"/>
        <pc:sldMkLst>
          <pc:docMk/>
          <pc:sldMk cId="1682089207" sldId="439"/>
        </pc:sldMkLst>
      </pc:sldChg>
      <pc:sldChg chg="modSp add">
        <pc:chgData name="Kim, Sang Phil" userId="c393216d-180a-4bf7-a2da-ab4f90f0c37a" providerId="ADAL" clId="{05E7E194-8F62-2845-9B6F-6A6F3F8FFE4A}" dt="2018-08-08T03:16:12.633" v="7793" actId="20577"/>
        <pc:sldMkLst>
          <pc:docMk/>
          <pc:sldMk cId="2550910885" sldId="440"/>
        </pc:sldMkLst>
        <pc:spChg chg="mod">
          <ac:chgData name="Kim, Sang Phil" userId="c393216d-180a-4bf7-a2da-ab4f90f0c37a" providerId="ADAL" clId="{05E7E194-8F62-2845-9B6F-6A6F3F8FFE4A}" dt="2018-08-08T03:16:12.633" v="7793" actId="20577"/>
          <ac:spMkLst>
            <pc:docMk/>
            <pc:sldMk cId="2550910885" sldId="440"/>
            <ac:spMk id="2" creationId="{0E0A0522-1BA0-C341-BA31-A5FB24ABB401}"/>
          </ac:spMkLst>
        </pc:spChg>
      </pc:sldChg>
      <pc:sldChg chg="modSp add">
        <pc:chgData name="Kim, Sang Phil" userId="c393216d-180a-4bf7-a2da-ab4f90f0c37a" providerId="ADAL" clId="{05E7E194-8F62-2845-9B6F-6A6F3F8FFE4A}" dt="2018-08-08T03:19:55.574" v="7843" actId="20577"/>
        <pc:sldMkLst>
          <pc:docMk/>
          <pc:sldMk cId="2856467049" sldId="441"/>
        </pc:sldMkLst>
        <pc:spChg chg="mod">
          <ac:chgData name="Kim, Sang Phil" userId="c393216d-180a-4bf7-a2da-ab4f90f0c37a" providerId="ADAL" clId="{05E7E194-8F62-2845-9B6F-6A6F3F8FFE4A}" dt="2018-08-08T03:19:55.574" v="7843" actId="20577"/>
          <ac:spMkLst>
            <pc:docMk/>
            <pc:sldMk cId="2856467049" sldId="441"/>
            <ac:spMk id="2" creationId="{F4938E0A-EBFC-6A45-A2DF-61C0E73F350B}"/>
          </ac:spMkLst>
        </pc:spChg>
      </pc:sldChg>
      <pc:sldChg chg="modSp add">
        <pc:chgData name="Kim, Sang Phil" userId="c393216d-180a-4bf7-a2da-ab4f90f0c37a" providerId="ADAL" clId="{05E7E194-8F62-2845-9B6F-6A6F3F8FFE4A}" dt="2018-08-08T03:34:53.521" v="8447" actId="20577"/>
        <pc:sldMkLst>
          <pc:docMk/>
          <pc:sldMk cId="3653110492" sldId="442"/>
        </pc:sldMkLst>
        <pc:spChg chg="mod">
          <ac:chgData name="Kim, Sang Phil" userId="c393216d-180a-4bf7-a2da-ab4f90f0c37a" providerId="ADAL" clId="{05E7E194-8F62-2845-9B6F-6A6F3F8FFE4A}" dt="2018-08-08T03:27:04.737" v="7989" actId="20577"/>
          <ac:spMkLst>
            <pc:docMk/>
            <pc:sldMk cId="3653110492" sldId="442"/>
            <ac:spMk id="2" creationId="{BEABCAAE-2AC2-8144-988D-A3400E87F60F}"/>
          </ac:spMkLst>
        </pc:spChg>
        <pc:spChg chg="mod">
          <ac:chgData name="Kim, Sang Phil" userId="c393216d-180a-4bf7-a2da-ab4f90f0c37a" providerId="ADAL" clId="{05E7E194-8F62-2845-9B6F-6A6F3F8FFE4A}" dt="2018-08-08T03:34:53.521" v="8447" actId="20577"/>
          <ac:spMkLst>
            <pc:docMk/>
            <pc:sldMk cId="3653110492" sldId="442"/>
            <ac:spMk id="3" creationId="{8C9F2373-F62F-324B-9016-1BDF782BEBA2}"/>
          </ac:spMkLst>
        </pc:spChg>
      </pc:sldChg>
      <pc:sldChg chg="modSp add">
        <pc:chgData name="Kim, Sang Phil" userId="c393216d-180a-4bf7-a2da-ab4f90f0c37a" providerId="ADAL" clId="{05E7E194-8F62-2845-9B6F-6A6F3F8FFE4A}" dt="2018-08-08T03:33:30.946" v="8333" actId="20577"/>
        <pc:sldMkLst>
          <pc:docMk/>
          <pc:sldMk cId="1168954193" sldId="443"/>
        </pc:sldMkLst>
        <pc:spChg chg="mod">
          <ac:chgData name="Kim, Sang Phil" userId="c393216d-180a-4bf7-a2da-ab4f90f0c37a" providerId="ADAL" clId="{05E7E194-8F62-2845-9B6F-6A6F3F8FFE4A}" dt="2018-08-08T03:33:07.029" v="8328" actId="20577"/>
          <ac:spMkLst>
            <pc:docMk/>
            <pc:sldMk cId="1168954193" sldId="443"/>
            <ac:spMk id="2" creationId="{29416337-AE70-414E-9A5C-13EF66609B68}"/>
          </ac:spMkLst>
        </pc:spChg>
        <pc:spChg chg="mod">
          <ac:chgData name="Kim, Sang Phil" userId="c393216d-180a-4bf7-a2da-ab4f90f0c37a" providerId="ADAL" clId="{05E7E194-8F62-2845-9B6F-6A6F3F8FFE4A}" dt="2018-08-08T03:33:30.946" v="8333" actId="20577"/>
          <ac:spMkLst>
            <pc:docMk/>
            <pc:sldMk cId="1168954193" sldId="443"/>
            <ac:spMk id="3" creationId="{2E6D862A-8BE9-AE45-B602-2EA1FD43029C}"/>
          </ac:spMkLst>
        </pc:spChg>
      </pc:sldChg>
      <pc:sldChg chg="modSp add">
        <pc:chgData name="Kim, Sang Phil" userId="c393216d-180a-4bf7-a2da-ab4f90f0c37a" providerId="ADAL" clId="{05E7E194-8F62-2845-9B6F-6A6F3F8FFE4A}" dt="2018-08-08T03:36:33.443" v="8622" actId="20577"/>
        <pc:sldMkLst>
          <pc:docMk/>
          <pc:sldMk cId="1971491912" sldId="444"/>
        </pc:sldMkLst>
        <pc:spChg chg="mod">
          <ac:chgData name="Kim, Sang Phil" userId="c393216d-180a-4bf7-a2da-ab4f90f0c37a" providerId="ADAL" clId="{05E7E194-8F62-2845-9B6F-6A6F3F8FFE4A}" dt="2018-08-08T03:36:33.443" v="8622" actId="20577"/>
          <ac:spMkLst>
            <pc:docMk/>
            <pc:sldMk cId="1971491912" sldId="444"/>
            <ac:spMk id="2" creationId="{DF1FA26E-2767-1B45-A475-5EDD7AB02672}"/>
          </ac:spMkLst>
        </pc:spChg>
        <pc:spChg chg="mod">
          <ac:chgData name="Kim, Sang Phil" userId="c393216d-180a-4bf7-a2da-ab4f90f0c37a" providerId="ADAL" clId="{05E7E194-8F62-2845-9B6F-6A6F3F8FFE4A}" dt="2018-08-08T03:36:10.837" v="8581" actId="5793"/>
          <ac:spMkLst>
            <pc:docMk/>
            <pc:sldMk cId="1971491912" sldId="444"/>
            <ac:spMk id="3" creationId="{E77356BA-85BA-0A49-96AA-8990CD38A853}"/>
          </ac:spMkLst>
        </pc:spChg>
      </pc:sldChg>
      <pc:sldChg chg="modSp add">
        <pc:chgData name="Kim, Sang Phil" userId="c393216d-180a-4bf7-a2da-ab4f90f0c37a" providerId="ADAL" clId="{05E7E194-8F62-2845-9B6F-6A6F3F8FFE4A}" dt="2018-08-08T03:42:44.134" v="8671" actId="20577"/>
        <pc:sldMkLst>
          <pc:docMk/>
          <pc:sldMk cId="3769094679" sldId="446"/>
        </pc:sldMkLst>
        <pc:spChg chg="mod">
          <ac:chgData name="Kim, Sang Phil" userId="c393216d-180a-4bf7-a2da-ab4f90f0c37a" providerId="ADAL" clId="{05E7E194-8F62-2845-9B6F-6A6F3F8FFE4A}" dt="2018-08-08T03:42:44.134" v="8671" actId="20577"/>
          <ac:spMkLst>
            <pc:docMk/>
            <pc:sldMk cId="3769094679" sldId="446"/>
            <ac:spMk id="2" creationId="{97AC50ED-FA68-F346-9CC4-C40A2047844E}"/>
          </ac:spMkLst>
        </pc:spChg>
      </pc:sldChg>
      <pc:sldChg chg="addSp delSp modSp add">
        <pc:chgData name="Kim, Sang Phil" userId="c393216d-180a-4bf7-a2da-ab4f90f0c37a" providerId="ADAL" clId="{05E7E194-8F62-2845-9B6F-6A6F3F8FFE4A}" dt="2018-08-08T03:53:37.860" v="8909" actId="1076"/>
        <pc:sldMkLst>
          <pc:docMk/>
          <pc:sldMk cId="2092071476" sldId="448"/>
        </pc:sldMkLst>
        <pc:spChg chg="mod">
          <ac:chgData name="Kim, Sang Phil" userId="c393216d-180a-4bf7-a2da-ab4f90f0c37a" providerId="ADAL" clId="{05E7E194-8F62-2845-9B6F-6A6F3F8FFE4A}" dt="2018-08-08T03:43:17.101" v="8691" actId="20577"/>
          <ac:spMkLst>
            <pc:docMk/>
            <pc:sldMk cId="2092071476" sldId="448"/>
            <ac:spMk id="2" creationId="{329BC74C-0E08-A042-B2BF-6A89DA5D6B1B}"/>
          </ac:spMkLst>
        </pc:spChg>
        <pc:spChg chg="mod">
          <ac:chgData name="Kim, Sang Phil" userId="c393216d-180a-4bf7-a2da-ab4f90f0c37a" providerId="ADAL" clId="{05E7E194-8F62-2845-9B6F-6A6F3F8FFE4A}" dt="2018-08-08T03:53:31.997" v="8907"/>
          <ac:spMkLst>
            <pc:docMk/>
            <pc:sldMk cId="2092071476" sldId="448"/>
            <ac:spMk id="3" creationId="{90B9D26D-3151-6441-9010-A158D9EA1456}"/>
          </ac:spMkLst>
        </pc:spChg>
        <pc:picChg chg="add mod">
          <ac:chgData name="Kim, Sang Phil" userId="c393216d-180a-4bf7-a2da-ab4f90f0c37a" providerId="ADAL" clId="{05E7E194-8F62-2845-9B6F-6A6F3F8FFE4A}" dt="2018-08-08T03:49:23.101" v="8833" actId="1076"/>
          <ac:picMkLst>
            <pc:docMk/>
            <pc:sldMk cId="2092071476" sldId="448"/>
            <ac:picMk id="5" creationId="{6C1A4924-3857-B746-91EF-108E8B64A088}"/>
          </ac:picMkLst>
        </pc:picChg>
        <pc:picChg chg="add del mod">
          <ac:chgData name="Kim, Sang Phil" userId="c393216d-180a-4bf7-a2da-ab4f90f0c37a" providerId="ADAL" clId="{05E7E194-8F62-2845-9B6F-6A6F3F8FFE4A}" dt="2018-08-08T03:49:00.581" v="8830" actId="478"/>
          <ac:picMkLst>
            <pc:docMk/>
            <pc:sldMk cId="2092071476" sldId="448"/>
            <ac:picMk id="6" creationId="{F2740DB9-3591-364A-8EB4-CAE561425199}"/>
          </ac:picMkLst>
        </pc:picChg>
        <pc:picChg chg="add del mod">
          <ac:chgData name="Kim, Sang Phil" userId="c393216d-180a-4bf7-a2da-ab4f90f0c37a" providerId="ADAL" clId="{05E7E194-8F62-2845-9B6F-6A6F3F8FFE4A}" dt="2018-08-08T03:53:34.567" v="8908" actId="478"/>
          <ac:picMkLst>
            <pc:docMk/>
            <pc:sldMk cId="2092071476" sldId="448"/>
            <ac:picMk id="7" creationId="{B8D14993-E776-1640-82A9-9C5BDDD0E4C5}"/>
          </ac:picMkLst>
        </pc:picChg>
        <pc:picChg chg="add mod">
          <ac:chgData name="Kim, Sang Phil" userId="c393216d-180a-4bf7-a2da-ab4f90f0c37a" providerId="ADAL" clId="{05E7E194-8F62-2845-9B6F-6A6F3F8FFE4A}" dt="2018-08-08T03:53:37.860" v="8909" actId="1076"/>
          <ac:picMkLst>
            <pc:docMk/>
            <pc:sldMk cId="2092071476" sldId="448"/>
            <ac:picMk id="8" creationId="{565B921B-7B1D-7249-98B6-90384C072AAA}"/>
          </ac:picMkLst>
        </pc:picChg>
      </pc:sldChg>
      <pc:sldChg chg="addSp delSp modSp add delAnim modAnim">
        <pc:chgData name="Kim, Sang Phil" userId="c393216d-180a-4bf7-a2da-ab4f90f0c37a" providerId="ADAL" clId="{05E7E194-8F62-2845-9B6F-6A6F3F8FFE4A}" dt="2018-08-08T04:01:33.703" v="8974" actId="1076"/>
        <pc:sldMkLst>
          <pc:docMk/>
          <pc:sldMk cId="3216195462" sldId="449"/>
        </pc:sldMkLst>
        <pc:spChg chg="mod">
          <ac:chgData name="Kim, Sang Phil" userId="c393216d-180a-4bf7-a2da-ab4f90f0c37a" providerId="ADAL" clId="{05E7E194-8F62-2845-9B6F-6A6F3F8FFE4A}" dt="2018-08-08T03:58:25.890" v="8945" actId="20577"/>
          <ac:spMkLst>
            <pc:docMk/>
            <pc:sldMk cId="3216195462" sldId="449"/>
            <ac:spMk id="2" creationId="{CC7E4F07-CE68-7A48-A1D8-B8637072522F}"/>
          </ac:spMkLst>
        </pc:spChg>
        <pc:spChg chg="del">
          <ac:chgData name="Kim, Sang Phil" userId="c393216d-180a-4bf7-a2da-ab4f90f0c37a" providerId="ADAL" clId="{05E7E194-8F62-2845-9B6F-6A6F3F8FFE4A}" dt="2018-08-08T03:58:45.044" v="8946"/>
          <ac:spMkLst>
            <pc:docMk/>
            <pc:sldMk cId="3216195462" sldId="449"/>
            <ac:spMk id="3" creationId="{99EA4ED1-E0A6-1B4F-93E0-5800D66E0A49}"/>
          </ac:spMkLst>
        </pc:spChg>
        <pc:spChg chg="add mod">
          <ac:chgData name="Kim, Sang Phil" userId="c393216d-180a-4bf7-a2da-ab4f90f0c37a" providerId="ADAL" clId="{05E7E194-8F62-2845-9B6F-6A6F3F8FFE4A}" dt="2018-08-08T03:59:20.337" v="8953" actId="1076"/>
          <ac:spMkLst>
            <pc:docMk/>
            <pc:sldMk cId="3216195462" sldId="449"/>
            <ac:spMk id="6" creationId="{805F508C-866F-FC4D-AFB9-CF33DD981EB3}"/>
          </ac:spMkLst>
        </pc:spChg>
        <pc:spChg chg="add del mod">
          <ac:chgData name="Kim, Sang Phil" userId="c393216d-180a-4bf7-a2da-ab4f90f0c37a" providerId="ADAL" clId="{05E7E194-8F62-2845-9B6F-6A6F3F8FFE4A}" dt="2018-08-08T04:00:56.910" v="8955"/>
          <ac:spMkLst>
            <pc:docMk/>
            <pc:sldMk cId="3216195462" sldId="449"/>
            <ac:spMk id="8" creationId="{00007DC0-6080-4148-B6AC-CF7435ADFD43}"/>
          </ac:spMkLst>
        </pc:spChg>
        <pc:spChg chg="add mod">
          <ac:chgData name="Kim, Sang Phil" userId="c393216d-180a-4bf7-a2da-ab4f90f0c37a" providerId="ADAL" clId="{05E7E194-8F62-2845-9B6F-6A6F3F8FFE4A}" dt="2018-08-08T04:01:33.703" v="8974" actId="1076"/>
          <ac:spMkLst>
            <pc:docMk/>
            <pc:sldMk cId="3216195462" sldId="449"/>
            <ac:spMk id="10" creationId="{5C5CB5A1-62DE-1B4D-BE2B-A712AE8685AB}"/>
          </ac:spMkLst>
        </pc:spChg>
        <pc:picChg chg="add del mod">
          <ac:chgData name="Kim, Sang Phil" userId="c393216d-180a-4bf7-a2da-ab4f90f0c37a" providerId="ADAL" clId="{05E7E194-8F62-2845-9B6F-6A6F3F8FFE4A}" dt="2018-08-08T04:00:50.940" v="8954" actId="478"/>
          <ac:picMkLst>
            <pc:docMk/>
            <pc:sldMk cId="3216195462" sldId="449"/>
            <ac:picMk id="5" creationId="{534596AE-EF05-C941-BE1D-AEBD4EAB23D0}"/>
          </ac:picMkLst>
        </pc:picChg>
        <pc:picChg chg="add mod">
          <ac:chgData name="Kim, Sang Phil" userId="c393216d-180a-4bf7-a2da-ab4f90f0c37a" providerId="ADAL" clId="{05E7E194-8F62-2845-9B6F-6A6F3F8FFE4A}" dt="2018-08-08T04:01:01.874" v="8956" actId="1076"/>
          <ac:picMkLst>
            <pc:docMk/>
            <pc:sldMk cId="3216195462" sldId="449"/>
            <ac:picMk id="9" creationId="{706903A8-478B-D647-85F5-B5ED43B75AF2}"/>
          </ac:picMkLst>
        </pc:picChg>
      </pc:sldChg>
    </pc:docChg>
  </pc:docChgLst>
  <pc:docChgLst>
    <pc:chgData name="Kim, Sang Phil" userId="c393216d-180a-4bf7-a2da-ab4f90f0c37a" providerId="ADAL" clId="{6D7228E6-2535-41CF-BE0E-12AFB929E54E}"/>
    <pc:docChg chg="custSel modSld">
      <pc:chgData name="Kim, Sang Phil" userId="c393216d-180a-4bf7-a2da-ab4f90f0c37a" providerId="ADAL" clId="{6D7228E6-2535-41CF-BE0E-12AFB929E54E}" dt="2018-07-08T18:30:42.309" v="209" actId="20577"/>
      <pc:docMkLst>
        <pc:docMk/>
      </pc:docMkLst>
      <pc:sldChg chg="modSp">
        <pc:chgData name="Kim, Sang Phil" userId="c393216d-180a-4bf7-a2da-ab4f90f0c37a" providerId="ADAL" clId="{6D7228E6-2535-41CF-BE0E-12AFB929E54E}" dt="2018-07-08T18:30:42.309" v="209" actId="20577"/>
        <pc:sldMkLst>
          <pc:docMk/>
          <pc:sldMk cId="1211367206" sldId="390"/>
        </pc:sldMkLst>
        <pc:spChg chg="mod">
          <ac:chgData name="Kim, Sang Phil" userId="c393216d-180a-4bf7-a2da-ab4f90f0c37a" providerId="ADAL" clId="{6D7228E6-2535-41CF-BE0E-12AFB929E54E}" dt="2018-07-08T18:30:42.309" v="209" actId="20577"/>
          <ac:spMkLst>
            <pc:docMk/>
            <pc:sldMk cId="1211367206" sldId="390"/>
            <ac:spMk id="3" creationId="{32949E18-0085-4E7C-BC1D-EC877AA13F84}"/>
          </ac:spMkLst>
        </pc:spChg>
      </pc:sldChg>
    </pc:docChg>
  </pc:docChgLst>
  <pc:docChgLst>
    <pc:chgData name="Kim, Sang Phil" userId="c393216d-180a-4bf7-a2da-ab4f90f0c37a" providerId="ADAL" clId="{E365F870-1D1D-4318-916C-F3B22903D088}"/>
    <pc:docChg chg="custSel modSld">
      <pc:chgData name="Kim, Sang Phil" userId="c393216d-180a-4bf7-a2da-ab4f90f0c37a" providerId="ADAL" clId="{E365F870-1D1D-4318-916C-F3B22903D088}" dt="2018-09-01T23:12:41.467" v="13" actId="1076"/>
      <pc:docMkLst>
        <pc:docMk/>
      </pc:docMkLst>
      <pc:sldChg chg="addSp delSp modSp">
        <pc:chgData name="Kim, Sang Phil" userId="c393216d-180a-4bf7-a2da-ab4f90f0c37a" providerId="ADAL" clId="{E365F870-1D1D-4318-916C-F3B22903D088}" dt="2018-09-01T23:12:41.467" v="13" actId="1076"/>
        <pc:sldMkLst>
          <pc:docMk/>
          <pc:sldMk cId="3081314562" sldId="392"/>
        </pc:sldMkLst>
        <pc:spChg chg="add del mod">
          <ac:chgData name="Kim, Sang Phil" userId="c393216d-180a-4bf7-a2da-ab4f90f0c37a" providerId="ADAL" clId="{E365F870-1D1D-4318-916C-F3B22903D088}" dt="2018-09-01T23:12:19.221" v="10" actId="478"/>
          <ac:spMkLst>
            <pc:docMk/>
            <pc:sldMk cId="3081314562" sldId="392"/>
            <ac:spMk id="6" creationId="{356E2279-B966-4F51-B1D6-1A0295261430}"/>
          </ac:spMkLst>
        </pc:spChg>
        <pc:picChg chg="mod">
          <ac:chgData name="Kim, Sang Phil" userId="c393216d-180a-4bf7-a2da-ab4f90f0c37a" providerId="ADAL" clId="{E365F870-1D1D-4318-916C-F3B22903D088}" dt="2018-09-01T23:12:41.467" v="13" actId="1076"/>
          <ac:picMkLst>
            <pc:docMk/>
            <pc:sldMk cId="3081314562" sldId="392"/>
            <ac:picMk id="3" creationId="{899E6A39-1F47-4F45-BB23-F92D7464FB8F}"/>
          </ac:picMkLst>
        </pc:picChg>
        <pc:picChg chg="add mod ord">
          <ac:chgData name="Kim, Sang Phil" userId="c393216d-180a-4bf7-a2da-ab4f90f0c37a" providerId="ADAL" clId="{E365F870-1D1D-4318-916C-F3B22903D088}" dt="2018-09-01T23:12:36.907" v="12" actId="14100"/>
          <ac:picMkLst>
            <pc:docMk/>
            <pc:sldMk cId="3081314562" sldId="392"/>
            <ac:picMk id="8" creationId="{292722B9-7A5E-45B6-85AB-B0662BB66D51}"/>
          </ac:picMkLst>
        </pc:picChg>
        <pc:picChg chg="del">
          <ac:chgData name="Kim, Sang Phil" userId="c393216d-180a-4bf7-a2da-ab4f90f0c37a" providerId="ADAL" clId="{E365F870-1D1D-4318-916C-F3B22903D088}" dt="2018-09-01T23:11:28.219" v="2" actId="478"/>
          <ac:picMkLst>
            <pc:docMk/>
            <pc:sldMk cId="3081314562" sldId="392"/>
            <ac:picMk id="17" creationId="{489D7077-4AE0-4B84-81BF-94107C1ABC77}"/>
          </ac:picMkLst>
        </pc:picChg>
      </pc:sldChg>
    </pc:docChg>
  </pc:docChgLst>
  <pc:docChgLst>
    <pc:chgData name="Kim, Sang Phil" userId="c393216d-180a-4bf7-a2da-ab4f90f0c37a" providerId="ADAL" clId="{6DB7A1BF-9E49-44A1-9AB9-31CE2047ABF2}"/>
    <pc:docChg chg="addSld delSld modSld">
      <pc:chgData name="Kim, Sang Phil" userId="c393216d-180a-4bf7-a2da-ab4f90f0c37a" providerId="ADAL" clId="{6DB7A1BF-9E49-44A1-9AB9-31CE2047ABF2}" dt="2018-08-10T03:18:53.035" v="77" actId="2696"/>
      <pc:docMkLst>
        <pc:docMk/>
      </pc:docMkLst>
      <pc:sldChg chg="modSp">
        <pc:chgData name="Kim, Sang Phil" userId="c393216d-180a-4bf7-a2da-ab4f90f0c37a" providerId="ADAL" clId="{6DB7A1BF-9E49-44A1-9AB9-31CE2047ABF2}" dt="2018-08-10T03:17:38.542" v="76" actId="20577"/>
        <pc:sldMkLst>
          <pc:docMk/>
          <pc:sldMk cId="0" sldId="289"/>
        </pc:sldMkLst>
        <pc:graphicFrameChg chg="modGraphic">
          <ac:chgData name="Kim, Sang Phil" userId="c393216d-180a-4bf7-a2da-ab4f90f0c37a" providerId="ADAL" clId="{6DB7A1BF-9E49-44A1-9AB9-31CE2047ABF2}" dt="2018-08-10T03:17:38.542" v="76" actId="20577"/>
          <ac:graphicFrameMkLst>
            <pc:docMk/>
            <pc:sldMk cId="0" sldId="289"/>
            <ac:graphicFrameMk id="8" creationId="{0A32F349-216A-2447-B037-741AE9C5AD9A}"/>
          </ac:graphicFrameMkLst>
        </pc:graphicFrameChg>
      </pc:sldChg>
      <pc:sldChg chg="modSp">
        <pc:chgData name="Kim, Sang Phil" userId="c393216d-180a-4bf7-a2da-ab4f90f0c37a" providerId="ADAL" clId="{6DB7A1BF-9E49-44A1-9AB9-31CE2047ABF2}" dt="2018-08-10T03:17:22.653" v="70"/>
        <pc:sldMkLst>
          <pc:docMk/>
          <pc:sldMk cId="0" sldId="341"/>
        </pc:sldMkLst>
        <pc:spChg chg="mod">
          <ac:chgData name="Kim, Sang Phil" userId="c393216d-180a-4bf7-a2da-ab4f90f0c37a" providerId="ADAL" clId="{6DB7A1BF-9E49-44A1-9AB9-31CE2047ABF2}" dt="2018-08-10T03:16:53.698" v="58" actId="20577"/>
          <ac:spMkLst>
            <pc:docMk/>
            <pc:sldMk cId="0" sldId="341"/>
            <ac:spMk id="185354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6:32.904" v="46"/>
          <ac:spMkLst>
            <pc:docMk/>
            <pc:sldMk cId="0" sldId="341"/>
            <ac:spMk id="185355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6:30.323" v="45"/>
          <ac:spMkLst>
            <pc:docMk/>
            <pc:sldMk cId="0" sldId="341"/>
            <ac:spMk id="185356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6:58.339" v="62" actId="20577"/>
          <ac:spMkLst>
            <pc:docMk/>
            <pc:sldMk cId="0" sldId="341"/>
            <ac:spMk id="185357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7:02.061" v="66" actId="20577"/>
          <ac:spMkLst>
            <pc:docMk/>
            <pc:sldMk cId="0" sldId="341"/>
            <ac:spMk id="185358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6:50.229" v="54" actId="20577"/>
          <ac:spMkLst>
            <pc:docMk/>
            <pc:sldMk cId="0" sldId="341"/>
            <ac:spMk id="185359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7:20.262" v="69"/>
          <ac:spMkLst>
            <pc:docMk/>
            <pc:sldMk cId="0" sldId="341"/>
            <ac:spMk id="185360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7:14.932" v="67" actId="20577"/>
          <ac:spMkLst>
            <pc:docMk/>
            <pc:sldMk cId="0" sldId="341"/>
            <ac:spMk id="185361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7:17.121" v="68" actId="20577"/>
          <ac:spMkLst>
            <pc:docMk/>
            <pc:sldMk cId="0" sldId="341"/>
            <ac:spMk id="185362" creationId="{00000000-0000-0000-0000-000000000000}"/>
          </ac:spMkLst>
        </pc:spChg>
        <pc:spChg chg="mod">
          <ac:chgData name="Kim, Sang Phil" userId="c393216d-180a-4bf7-a2da-ab4f90f0c37a" providerId="ADAL" clId="{6DB7A1BF-9E49-44A1-9AB9-31CE2047ABF2}" dt="2018-08-10T03:17:22.653" v="70"/>
          <ac:spMkLst>
            <pc:docMk/>
            <pc:sldMk cId="0" sldId="341"/>
            <ac:spMk id="185363" creationId="{00000000-0000-0000-0000-000000000000}"/>
          </ac:spMkLst>
        </pc:spChg>
      </pc:sldChg>
      <pc:sldChg chg="addSp modSp">
        <pc:chgData name="Kim, Sang Phil" userId="c393216d-180a-4bf7-a2da-ab4f90f0c37a" providerId="ADAL" clId="{6DB7A1BF-9E49-44A1-9AB9-31CE2047ABF2}" dt="2018-07-18T22:21:33.212" v="17" actId="1076"/>
        <pc:sldMkLst>
          <pc:docMk/>
          <pc:sldMk cId="3081314562" sldId="392"/>
        </pc:sldMkLst>
        <pc:spChg chg="mod">
          <ac:chgData name="Kim, Sang Phil" userId="c393216d-180a-4bf7-a2da-ab4f90f0c37a" providerId="ADAL" clId="{6DB7A1BF-9E49-44A1-9AB9-31CE2047ABF2}" dt="2018-07-18T22:14:44.603" v="2" actId="20577"/>
          <ac:spMkLst>
            <pc:docMk/>
            <pc:sldMk cId="3081314562" sldId="392"/>
            <ac:spMk id="2" creationId="{FC0DA734-2CCC-424E-B4CD-D15B82DD0C7A}"/>
          </ac:spMkLst>
        </pc:spChg>
        <pc:picChg chg="add mod modCrop">
          <ac:chgData name="Kim, Sang Phil" userId="c393216d-180a-4bf7-a2da-ab4f90f0c37a" providerId="ADAL" clId="{6DB7A1BF-9E49-44A1-9AB9-31CE2047ABF2}" dt="2018-07-18T22:21:33.212" v="17" actId="1076"/>
          <ac:picMkLst>
            <pc:docMk/>
            <pc:sldMk cId="3081314562" sldId="392"/>
            <ac:picMk id="3" creationId="{899E6A39-1F47-4F45-BB23-F92D7464FB8F}"/>
          </ac:picMkLst>
        </pc:picChg>
      </pc:sldChg>
      <pc:sldChg chg="modSp">
        <pc:chgData name="Kim, Sang Phil" userId="c393216d-180a-4bf7-a2da-ab4f90f0c37a" providerId="ADAL" clId="{6DB7A1BF-9E49-44A1-9AB9-31CE2047ABF2}" dt="2018-07-18T22:23:28.840" v="42" actId="20577"/>
        <pc:sldMkLst>
          <pc:docMk/>
          <pc:sldMk cId="3902524008" sldId="394"/>
        </pc:sldMkLst>
        <pc:spChg chg="mod">
          <ac:chgData name="Kim, Sang Phil" userId="c393216d-180a-4bf7-a2da-ab4f90f0c37a" providerId="ADAL" clId="{6DB7A1BF-9E49-44A1-9AB9-31CE2047ABF2}" dt="2018-07-18T22:23:28.840" v="42" actId="20577"/>
          <ac:spMkLst>
            <pc:docMk/>
            <pc:sldMk cId="3902524008" sldId="394"/>
            <ac:spMk id="3" creationId="{A5999338-9C1B-41BB-9F87-FDF7201BA806}"/>
          </ac:spMkLst>
        </pc:spChg>
      </pc:sldChg>
      <pc:sldChg chg="addSp modSp modAnim">
        <pc:chgData name="Kim, Sang Phil" userId="c393216d-180a-4bf7-a2da-ab4f90f0c37a" providerId="ADAL" clId="{6DB7A1BF-9E49-44A1-9AB9-31CE2047ABF2}" dt="2018-07-18T23:56:25.115" v="44"/>
        <pc:sldMkLst>
          <pc:docMk/>
          <pc:sldMk cId="4073647363" sldId="396"/>
        </pc:sldMkLst>
        <pc:picChg chg="add mod modCrop">
          <ac:chgData name="Kim, Sang Phil" userId="c393216d-180a-4bf7-a2da-ab4f90f0c37a" providerId="ADAL" clId="{6DB7A1BF-9E49-44A1-9AB9-31CE2047ABF2}" dt="2018-07-18T22:22:31.220" v="26" actId="1076"/>
          <ac:picMkLst>
            <pc:docMk/>
            <pc:sldMk cId="4073647363" sldId="396"/>
            <ac:picMk id="3" creationId="{BDA2C360-C458-4136-AD5F-08300B0C33C8}"/>
          </ac:picMkLst>
        </pc:picChg>
      </pc:sldChg>
      <pc:sldChg chg="add">
        <pc:chgData name="Kim, Sang Phil" userId="c393216d-180a-4bf7-a2da-ab4f90f0c37a" providerId="ADAL" clId="{6DB7A1BF-9E49-44A1-9AB9-31CE2047ABF2}" dt="2018-07-18T22:24:06.544" v="43"/>
        <pc:sldMkLst>
          <pc:docMk/>
          <pc:sldMk cId="1808284617" sldId="398"/>
        </pc:sldMkLst>
      </pc:sldChg>
    </pc:docChg>
  </pc:docChgLst>
  <pc:docChgLst>
    <pc:chgData name="Phil Kim" userId="5b6771470b2d12e9" providerId="LiveId" clId="{220B2DD8-BF7A-524E-973C-5127F82EDEEE}"/>
    <pc:docChg chg="custSel addSld modSld sldOrd">
      <pc:chgData name="Phil Kim" userId="5b6771470b2d12e9" providerId="LiveId" clId="{220B2DD8-BF7A-524E-973C-5127F82EDEEE}" dt="2018-07-08T21:55:27.560" v="120" actId="5793"/>
      <pc:docMkLst>
        <pc:docMk/>
      </pc:docMkLst>
      <pc:sldChg chg="modSp ord">
        <pc:chgData name="Phil Kim" userId="5b6771470b2d12e9" providerId="LiveId" clId="{220B2DD8-BF7A-524E-973C-5127F82EDEEE}" dt="2018-07-08T21:55:13.699" v="106" actId="5793"/>
        <pc:sldMkLst>
          <pc:docMk/>
          <pc:sldMk cId="1211367206" sldId="390"/>
        </pc:sldMkLst>
        <pc:spChg chg="mod">
          <ac:chgData name="Phil Kim" userId="5b6771470b2d12e9" providerId="LiveId" clId="{220B2DD8-BF7A-524E-973C-5127F82EDEEE}" dt="2018-07-08T21:55:13.699" v="106" actId="5793"/>
          <ac:spMkLst>
            <pc:docMk/>
            <pc:sldMk cId="1211367206" sldId="390"/>
            <ac:spMk id="2" creationId="{5EB8B0F6-C822-4876-941C-0872FE510C06}"/>
          </ac:spMkLst>
        </pc:spChg>
        <pc:spChg chg="mod">
          <ac:chgData name="Phil Kim" userId="5b6771470b2d12e9" providerId="LiveId" clId="{220B2DD8-BF7A-524E-973C-5127F82EDEEE}" dt="2018-07-08T21:41:18.452" v="25" actId="404"/>
          <ac:spMkLst>
            <pc:docMk/>
            <pc:sldMk cId="1211367206" sldId="390"/>
            <ac:spMk id="3" creationId="{32949E18-0085-4E7C-BC1D-EC877AA13F84}"/>
          </ac:spMkLst>
        </pc:spChg>
      </pc:sldChg>
      <pc:sldChg chg="modSp add">
        <pc:chgData name="Phil Kim" userId="5b6771470b2d12e9" providerId="LiveId" clId="{220B2DD8-BF7A-524E-973C-5127F82EDEEE}" dt="2018-07-08T21:55:27.560" v="120" actId="5793"/>
        <pc:sldMkLst>
          <pc:docMk/>
          <pc:sldMk cId="1069390973" sldId="391"/>
        </pc:sldMkLst>
        <pc:spChg chg="mod">
          <ac:chgData name="Phil Kim" userId="5b6771470b2d12e9" providerId="LiveId" clId="{220B2DD8-BF7A-524E-973C-5127F82EDEEE}" dt="2018-07-08T21:55:27.560" v="120" actId="5793"/>
          <ac:spMkLst>
            <pc:docMk/>
            <pc:sldMk cId="1069390973" sldId="391"/>
            <ac:spMk id="2" creationId="{98B3151F-0C98-5043-AA9A-DD88EEE43DE1}"/>
          </ac:spMkLst>
        </pc:spChg>
        <pc:spChg chg="mod">
          <ac:chgData name="Phil Kim" userId="5b6771470b2d12e9" providerId="LiveId" clId="{220B2DD8-BF7A-524E-973C-5127F82EDEEE}" dt="2018-07-08T21:54:33.207" v="96" actId="404"/>
          <ac:spMkLst>
            <pc:docMk/>
            <pc:sldMk cId="1069390973" sldId="391"/>
            <ac:spMk id="3" creationId="{86B199B6-31FE-124A-B7B5-926AC6EE0AE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38098684739621E-2"/>
          <c:y val="5.177346819623499E-2"/>
          <c:w val="0.90114973789836161"/>
          <c:h val="0.8236905306676345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Sheet1!$L$4</c:f>
              <c:strCache>
                <c:ptCount val="1"/>
                <c:pt idx="0">
                  <c:v>f(xi)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Sheet1!$K$5:$K$15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Sheet1!$L$5:$L$15</c:f>
              <c:numCache>
                <c:formatCode>0.00</c:formatCode>
                <c:ptCount val="11"/>
                <c:pt idx="0">
                  <c:v>2.7777777777777776E-2</c:v>
                </c:pt>
                <c:pt idx="1">
                  <c:v>5.5555555555555552E-2</c:v>
                </c:pt>
                <c:pt idx="2">
                  <c:v>8.3333333333333329E-2</c:v>
                </c:pt>
                <c:pt idx="3">
                  <c:v>0.1111111111111111</c:v>
                </c:pt>
                <c:pt idx="4">
                  <c:v>0.1388888888888889</c:v>
                </c:pt>
                <c:pt idx="5">
                  <c:v>0.16666666666666666</c:v>
                </c:pt>
                <c:pt idx="6">
                  <c:v>0.1388888888888889</c:v>
                </c:pt>
                <c:pt idx="7">
                  <c:v>0.1111111111111111</c:v>
                </c:pt>
                <c:pt idx="8">
                  <c:v>8.3333333333333329E-2</c:v>
                </c:pt>
                <c:pt idx="9">
                  <c:v>5.5555555555555552E-2</c:v>
                </c:pt>
                <c:pt idx="10">
                  <c:v>2.7777777777777776E-2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8-DE4E-8CD3-D8CF9A03A3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5270943"/>
        <c:axId val="1868159151"/>
      </c:barChart>
      <c:catAx>
        <c:axId val="1865270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159151"/>
        <c:crosses val="autoZero"/>
        <c:auto val="1"/>
        <c:lblAlgn val="ctr"/>
        <c:lblOffset val="100"/>
        <c:noMultiLvlLbl val="0"/>
      </c:catAx>
      <c:valAx>
        <c:axId val="18681591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270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Normal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Sheet1!$D$2:$D$152</c:f>
              <c:numCache>
                <c:formatCode>General</c:formatCode>
                <c:ptCount val="151"/>
                <c:pt idx="0">
                  <c:v>4.3634134752288008E-4</c:v>
                </c:pt>
                <c:pt idx="1">
                  <c:v>5.1914064783070517E-4</c:v>
                </c:pt>
                <c:pt idx="2">
                  <c:v>6.1610958423650997E-4</c:v>
                </c:pt>
                <c:pt idx="3">
                  <c:v>7.2936540233337294E-4</c:v>
                </c:pt>
                <c:pt idx="4">
                  <c:v>8.6128446952684061E-4</c:v>
                </c:pt>
                <c:pt idx="5">
                  <c:v>1.0145240286498841E-3</c:v>
                </c:pt>
                <c:pt idx="6">
                  <c:v>1.1920441007324202E-3</c:v>
                </c:pt>
                <c:pt idx="7">
                  <c:v>1.3971292074397236E-3</c:v>
                </c:pt>
                <c:pt idx="8">
                  <c:v>1.6334095280999591E-3</c:v>
                </c:pt>
                <c:pt idx="9">
                  <c:v>1.9048810491109052E-3</c:v>
                </c:pt>
                <c:pt idx="10">
                  <c:v>2.2159242059690038E-3</c:v>
                </c:pt>
                <c:pt idx="11">
                  <c:v>2.5713204615269696E-3</c:v>
                </c:pt>
                <c:pt idx="12">
                  <c:v>2.9762662098879269E-3</c:v>
                </c:pt>
                <c:pt idx="13">
                  <c:v>3.4363833453069856E-3</c:v>
                </c:pt>
                <c:pt idx="14">
                  <c:v>3.9577257914899843E-3</c:v>
                </c:pt>
                <c:pt idx="15">
                  <c:v>4.5467812507955264E-3</c:v>
                </c:pt>
                <c:pt idx="16">
                  <c:v>5.2104674072112958E-3</c:v>
                </c:pt>
                <c:pt idx="17">
                  <c:v>5.9561218038025896E-3</c:v>
                </c:pt>
                <c:pt idx="18">
                  <c:v>6.7914846168428064E-3</c:v>
                </c:pt>
                <c:pt idx="19">
                  <c:v>7.7246735671975871E-3</c:v>
                </c:pt>
                <c:pt idx="20">
                  <c:v>8.7641502467842702E-3</c:v>
                </c:pt>
                <c:pt idx="21">
                  <c:v>9.9186771958976565E-3</c:v>
                </c:pt>
                <c:pt idx="22">
                  <c:v>1.119726514742145E-2</c:v>
                </c:pt>
                <c:pt idx="23">
                  <c:v>1.2609109957597191E-2</c:v>
                </c:pt>
                <c:pt idx="24">
                  <c:v>1.4163518870800593E-2</c:v>
                </c:pt>
                <c:pt idx="25">
                  <c:v>1.5869825917833709E-2</c:v>
                </c:pt>
                <c:pt idx="26">
                  <c:v>1.7737296423115712E-2</c:v>
                </c:pt>
                <c:pt idx="27">
                  <c:v>1.977502079468511E-2</c:v>
                </c:pt>
                <c:pt idx="28">
                  <c:v>2.1991797990213596E-2</c:v>
                </c:pt>
                <c:pt idx="29">
                  <c:v>2.4396009289591382E-2</c:v>
                </c:pt>
                <c:pt idx="30">
                  <c:v>2.6995483256594031E-2</c:v>
                </c:pt>
                <c:pt idx="31">
                  <c:v>2.9797353034408038E-2</c:v>
                </c:pt>
                <c:pt idx="32">
                  <c:v>3.2807907387338298E-2</c:v>
                </c:pt>
                <c:pt idx="33">
                  <c:v>3.6032437168108992E-2</c:v>
                </c:pt>
                <c:pt idx="34">
                  <c:v>3.9475079150447075E-2</c:v>
                </c:pt>
                <c:pt idx="35">
                  <c:v>4.3138659413255766E-2</c:v>
                </c:pt>
                <c:pt idx="36">
                  <c:v>4.7024538688443474E-2</c:v>
                </c:pt>
                <c:pt idx="37">
                  <c:v>5.1132462281989019E-2</c:v>
                </c:pt>
                <c:pt idx="38">
                  <c:v>5.5460417339727772E-2</c:v>
                </c:pt>
                <c:pt idx="39">
                  <c:v>6.0004500348492792E-2</c:v>
                </c:pt>
                <c:pt idx="40">
                  <c:v>6.4758797832945872E-2</c:v>
                </c:pt>
                <c:pt idx="41">
                  <c:v>6.9715283222680113E-2</c:v>
                </c:pt>
                <c:pt idx="42">
                  <c:v>7.4863732817872439E-2</c:v>
                </c:pt>
                <c:pt idx="43">
                  <c:v>8.0191663670959798E-2</c:v>
                </c:pt>
                <c:pt idx="44">
                  <c:v>8.5684296023903705E-2</c:v>
                </c:pt>
                <c:pt idx="45">
                  <c:v>9.1324542694510957E-2</c:v>
                </c:pt>
                <c:pt idx="46">
                  <c:v>9.7093027491606462E-2</c:v>
                </c:pt>
                <c:pt idx="47">
                  <c:v>0.10296813435998739</c:v>
                </c:pt>
                <c:pt idx="48">
                  <c:v>0.10892608851627526</c:v>
                </c:pt>
                <c:pt idx="49">
                  <c:v>0.11494107034211655</c:v>
                </c:pt>
                <c:pt idx="50">
                  <c:v>0.12098536225957168</c:v>
                </c:pt>
                <c:pt idx="51">
                  <c:v>0.12702952823459449</c:v>
                </c:pt>
                <c:pt idx="52">
                  <c:v>0.13304262494937744</c:v>
                </c:pt>
                <c:pt idx="53">
                  <c:v>0.13899244306549821</c:v>
                </c:pt>
                <c:pt idx="54">
                  <c:v>0.14484577638074139</c:v>
                </c:pt>
                <c:pt idx="55">
                  <c:v>0.15056871607740221</c:v>
                </c:pt>
                <c:pt idx="56">
                  <c:v>0.15612696668338061</c:v>
                </c:pt>
                <c:pt idx="57">
                  <c:v>0.16148617983395716</c:v>
                </c:pt>
                <c:pt idx="58">
                  <c:v>0.16661230144589984</c:v>
                </c:pt>
                <c:pt idx="59">
                  <c:v>0.17147192750969195</c:v>
                </c:pt>
                <c:pt idx="60">
                  <c:v>0.17603266338214976</c:v>
                </c:pt>
                <c:pt idx="61">
                  <c:v>0.18026348123082397</c:v>
                </c:pt>
                <c:pt idx="62">
                  <c:v>0.1841350701516617</c:v>
                </c:pt>
                <c:pt idx="63">
                  <c:v>0.18762017345846896</c:v>
                </c:pt>
                <c:pt idx="64">
                  <c:v>0.19069390773026207</c:v>
                </c:pt>
                <c:pt idx="65">
                  <c:v>0.19333405840142462</c:v>
                </c:pt>
                <c:pt idx="66">
                  <c:v>0.19552134698772794</c:v>
                </c:pt>
                <c:pt idx="67">
                  <c:v>0.19723966545394447</c:v>
                </c:pt>
                <c:pt idx="68">
                  <c:v>0.1984762737385059</c:v>
                </c:pt>
                <c:pt idx="69">
                  <c:v>0.19922195704738202</c:v>
                </c:pt>
                <c:pt idx="70">
                  <c:v>0.19947114020071635</c:v>
                </c:pt>
                <c:pt idx="71">
                  <c:v>0.19922195704738202</c:v>
                </c:pt>
                <c:pt idx="72">
                  <c:v>0.1984762737385059</c:v>
                </c:pt>
                <c:pt idx="73">
                  <c:v>0.19723966545394447</c:v>
                </c:pt>
                <c:pt idx="74">
                  <c:v>0.19552134698772794</c:v>
                </c:pt>
                <c:pt idx="75">
                  <c:v>0.19333405840142462</c:v>
                </c:pt>
                <c:pt idx="76">
                  <c:v>0.19069390773026207</c:v>
                </c:pt>
                <c:pt idx="77">
                  <c:v>0.18762017345846896</c:v>
                </c:pt>
                <c:pt idx="78">
                  <c:v>0.1841350701516617</c:v>
                </c:pt>
                <c:pt idx="79">
                  <c:v>0.18026348123082397</c:v>
                </c:pt>
                <c:pt idx="80">
                  <c:v>0.17603266338214976</c:v>
                </c:pt>
                <c:pt idx="81">
                  <c:v>0.17147192750969195</c:v>
                </c:pt>
                <c:pt idx="82">
                  <c:v>0.16661230144589986</c:v>
                </c:pt>
                <c:pt idx="83">
                  <c:v>0.16148617983395711</c:v>
                </c:pt>
                <c:pt idx="84">
                  <c:v>0.15612696668338061</c:v>
                </c:pt>
                <c:pt idx="85">
                  <c:v>0.15056871607740221</c:v>
                </c:pt>
                <c:pt idx="86">
                  <c:v>0.14484577638074139</c:v>
                </c:pt>
                <c:pt idx="87">
                  <c:v>0.13899244306549829</c:v>
                </c:pt>
                <c:pt idx="88">
                  <c:v>0.13304262494937738</c:v>
                </c:pt>
                <c:pt idx="89">
                  <c:v>0.12702952823459449</c:v>
                </c:pt>
                <c:pt idx="90">
                  <c:v>0.12098536225957168</c:v>
                </c:pt>
                <c:pt idx="91">
                  <c:v>0.11494107034211655</c:v>
                </c:pt>
                <c:pt idx="92">
                  <c:v>0.10892608851627532</c:v>
                </c:pt>
                <c:pt idx="93">
                  <c:v>0.10296813435998732</c:v>
                </c:pt>
                <c:pt idx="94">
                  <c:v>9.7093027491606462E-2</c:v>
                </c:pt>
                <c:pt idx="95">
                  <c:v>9.1324542694510957E-2</c:v>
                </c:pt>
                <c:pt idx="96">
                  <c:v>8.5684296023903705E-2</c:v>
                </c:pt>
                <c:pt idx="97">
                  <c:v>8.019166367095984E-2</c:v>
                </c:pt>
                <c:pt idx="98">
                  <c:v>7.4863732817872397E-2</c:v>
                </c:pt>
                <c:pt idx="99">
                  <c:v>6.9715283222680113E-2</c:v>
                </c:pt>
                <c:pt idx="100">
                  <c:v>6.4758797832945872E-2</c:v>
                </c:pt>
                <c:pt idx="101">
                  <c:v>6.0004500348492827E-2</c:v>
                </c:pt>
                <c:pt idx="102">
                  <c:v>5.5460417339727813E-2</c:v>
                </c:pt>
                <c:pt idx="103">
                  <c:v>5.1132462281988984E-2</c:v>
                </c:pt>
                <c:pt idx="104">
                  <c:v>4.7024538688443453E-2</c:v>
                </c:pt>
                <c:pt idx="105">
                  <c:v>4.3138659413255766E-2</c:v>
                </c:pt>
                <c:pt idx="106">
                  <c:v>3.9475079150447089E-2</c:v>
                </c:pt>
                <c:pt idx="107">
                  <c:v>3.603243716810902E-2</c:v>
                </c:pt>
                <c:pt idx="108">
                  <c:v>3.2807907387338277E-2</c:v>
                </c:pt>
                <c:pt idx="109">
                  <c:v>2.9797353034408027E-2</c:v>
                </c:pt>
                <c:pt idx="110">
                  <c:v>2.6995483256594031E-2</c:v>
                </c:pt>
                <c:pt idx="111">
                  <c:v>2.4396009289591382E-2</c:v>
                </c:pt>
                <c:pt idx="112">
                  <c:v>2.1991797990213616E-2</c:v>
                </c:pt>
                <c:pt idx="113">
                  <c:v>1.9775020794685093E-2</c:v>
                </c:pt>
                <c:pt idx="114">
                  <c:v>1.7737296423115712E-2</c:v>
                </c:pt>
                <c:pt idx="115">
                  <c:v>1.5869825917833709E-2</c:v>
                </c:pt>
                <c:pt idx="116">
                  <c:v>1.4163518870800593E-2</c:v>
                </c:pt>
                <c:pt idx="117">
                  <c:v>1.2609109957597208E-2</c:v>
                </c:pt>
                <c:pt idx="118">
                  <c:v>1.1197265147421441E-2</c:v>
                </c:pt>
                <c:pt idx="119">
                  <c:v>9.9186771958976565E-3</c:v>
                </c:pt>
                <c:pt idx="120">
                  <c:v>8.7641502467842702E-3</c:v>
                </c:pt>
                <c:pt idx="121">
                  <c:v>7.7246735671975871E-3</c:v>
                </c:pt>
                <c:pt idx="122">
                  <c:v>6.7914846168428168E-3</c:v>
                </c:pt>
                <c:pt idx="123">
                  <c:v>5.9561218038025844E-3</c:v>
                </c:pt>
                <c:pt idx="124">
                  <c:v>5.2104674072112958E-3</c:v>
                </c:pt>
                <c:pt idx="125">
                  <c:v>4.5467812507955264E-3</c:v>
                </c:pt>
                <c:pt idx="126">
                  <c:v>3.9577257914899843E-3</c:v>
                </c:pt>
                <c:pt idx="127">
                  <c:v>3.4363833453069891E-3</c:v>
                </c:pt>
                <c:pt idx="128">
                  <c:v>2.9762662098879243E-3</c:v>
                </c:pt>
                <c:pt idx="129">
                  <c:v>2.5713204615269696E-3</c:v>
                </c:pt>
                <c:pt idx="130">
                  <c:v>2.2159242059690038E-3</c:v>
                </c:pt>
                <c:pt idx="131">
                  <c:v>1.9048810491109052E-3</c:v>
                </c:pt>
                <c:pt idx="132">
                  <c:v>1.6334095280999624E-3</c:v>
                </c:pt>
                <c:pt idx="133">
                  <c:v>1.397129207439721E-3</c:v>
                </c:pt>
                <c:pt idx="134">
                  <c:v>1.1920441007324202E-3</c:v>
                </c:pt>
                <c:pt idx="135">
                  <c:v>1.0145240286498841E-3</c:v>
                </c:pt>
                <c:pt idx="136">
                  <c:v>8.6128446952684061E-4</c:v>
                </c:pt>
                <c:pt idx="137">
                  <c:v>7.2936540233337359E-4</c:v>
                </c:pt>
                <c:pt idx="138">
                  <c:v>6.1610958423650877E-4</c:v>
                </c:pt>
                <c:pt idx="139">
                  <c:v>5.1914064783070517E-4</c:v>
                </c:pt>
                <c:pt idx="140">
                  <c:v>4.3634134752288008E-4</c:v>
                </c:pt>
                <c:pt idx="141">
                  <c:v>3.6583223141515545E-4</c:v>
                </c:pt>
                <c:pt idx="142">
                  <c:v>3.0595096505688649E-4</c:v>
                </c:pt>
                <c:pt idx="143">
                  <c:v>2.5523248717209237E-4</c:v>
                </c:pt>
                <c:pt idx="144">
                  <c:v>2.1239013527537572E-4</c:v>
                </c:pt>
                <c:pt idx="145">
                  <c:v>1.762978411837227E-4</c:v>
                </c:pt>
                <c:pt idx="146">
                  <c:v>1.4597346289573014E-4</c:v>
                </c:pt>
                <c:pt idx="147">
                  <c:v>1.2056329011299684E-4</c:v>
                </c:pt>
                <c:pt idx="148">
                  <c:v>9.9327735696386183E-5</c:v>
                </c:pt>
                <c:pt idx="149">
                  <c:v>8.1628204383120994E-5</c:v>
                </c:pt>
                <c:pt idx="150">
                  <c:v>6.6915112882442684E-5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F6-5549-B641-83C862DED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9740415"/>
        <c:axId val="1893251791"/>
      </c:lineChart>
      <c:catAx>
        <c:axId val="1889740415"/>
        <c:scaling>
          <c:orientation val="minMax"/>
        </c:scaling>
        <c:delete val="1"/>
        <c:axPos val="b"/>
        <c:majorTickMark val="none"/>
        <c:minorTickMark val="none"/>
        <c:tickLblPos val="nextTo"/>
        <c:crossAx val="1893251791"/>
        <c:crosses val="autoZero"/>
        <c:auto val="1"/>
        <c:lblAlgn val="ctr"/>
        <c:lblOffset val="100"/>
        <c:noMultiLvlLbl val="0"/>
      </c:catAx>
      <c:valAx>
        <c:axId val="1893251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8974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Standard Normal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616164678768362E-2"/>
          <c:y val="0.20050600354853529"/>
          <c:w val="0.9463838353212316"/>
          <c:h val="0.7867079935338398"/>
        </c:manualLayout>
      </c:layout>
      <c:lineChart>
        <c:grouping val="standard"/>
        <c:varyColors val="0"/>
        <c:ser>
          <c:idx val="1"/>
          <c:order val="0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Sheet1!$D$2:$D$152</c:f>
              <c:numCache>
                <c:formatCode>General</c:formatCode>
                <c:ptCount val="151"/>
                <c:pt idx="0">
                  <c:v>4.3634134752288008E-4</c:v>
                </c:pt>
                <c:pt idx="1">
                  <c:v>5.1914064783070517E-4</c:v>
                </c:pt>
                <c:pt idx="2">
                  <c:v>6.1610958423650997E-4</c:v>
                </c:pt>
                <c:pt idx="3">
                  <c:v>7.2936540233337294E-4</c:v>
                </c:pt>
                <c:pt idx="4">
                  <c:v>8.6128446952684061E-4</c:v>
                </c:pt>
                <c:pt idx="5">
                  <c:v>1.0145240286498841E-3</c:v>
                </c:pt>
                <c:pt idx="6">
                  <c:v>1.1920441007324202E-3</c:v>
                </c:pt>
                <c:pt idx="7">
                  <c:v>1.3971292074397236E-3</c:v>
                </c:pt>
                <c:pt idx="8">
                  <c:v>1.6334095280999591E-3</c:v>
                </c:pt>
                <c:pt idx="9">
                  <c:v>1.9048810491109052E-3</c:v>
                </c:pt>
                <c:pt idx="10">
                  <c:v>2.2159242059690038E-3</c:v>
                </c:pt>
                <c:pt idx="11">
                  <c:v>2.5713204615269696E-3</c:v>
                </c:pt>
                <c:pt idx="12">
                  <c:v>2.9762662098879269E-3</c:v>
                </c:pt>
                <c:pt idx="13">
                  <c:v>3.4363833453069856E-3</c:v>
                </c:pt>
                <c:pt idx="14">
                  <c:v>3.9577257914899843E-3</c:v>
                </c:pt>
                <c:pt idx="15">
                  <c:v>4.5467812507955264E-3</c:v>
                </c:pt>
                <c:pt idx="16">
                  <c:v>5.2104674072112958E-3</c:v>
                </c:pt>
                <c:pt idx="17">
                  <c:v>5.9561218038025896E-3</c:v>
                </c:pt>
                <c:pt idx="18">
                  <c:v>6.7914846168428064E-3</c:v>
                </c:pt>
                <c:pt idx="19">
                  <c:v>7.7246735671975871E-3</c:v>
                </c:pt>
                <c:pt idx="20">
                  <c:v>8.7641502467842702E-3</c:v>
                </c:pt>
                <c:pt idx="21">
                  <c:v>9.9186771958976565E-3</c:v>
                </c:pt>
                <c:pt idx="22">
                  <c:v>1.119726514742145E-2</c:v>
                </c:pt>
                <c:pt idx="23">
                  <c:v>1.2609109957597191E-2</c:v>
                </c:pt>
                <c:pt idx="24">
                  <c:v>1.4163518870800593E-2</c:v>
                </c:pt>
                <c:pt idx="25">
                  <c:v>1.5869825917833709E-2</c:v>
                </c:pt>
                <c:pt idx="26">
                  <c:v>1.7737296423115712E-2</c:v>
                </c:pt>
                <c:pt idx="27">
                  <c:v>1.977502079468511E-2</c:v>
                </c:pt>
                <c:pt idx="28">
                  <c:v>2.1991797990213596E-2</c:v>
                </c:pt>
                <c:pt idx="29">
                  <c:v>2.4396009289591382E-2</c:v>
                </c:pt>
                <c:pt idx="30">
                  <c:v>2.6995483256594031E-2</c:v>
                </c:pt>
                <c:pt idx="31">
                  <c:v>2.9797353034408038E-2</c:v>
                </c:pt>
                <c:pt idx="32">
                  <c:v>3.2807907387338298E-2</c:v>
                </c:pt>
                <c:pt idx="33">
                  <c:v>3.6032437168108992E-2</c:v>
                </c:pt>
                <c:pt idx="34">
                  <c:v>3.9475079150447075E-2</c:v>
                </c:pt>
                <c:pt idx="35">
                  <c:v>4.3138659413255766E-2</c:v>
                </c:pt>
                <c:pt idx="36">
                  <c:v>4.7024538688443474E-2</c:v>
                </c:pt>
                <c:pt idx="37">
                  <c:v>5.1132462281989019E-2</c:v>
                </c:pt>
                <c:pt idx="38">
                  <c:v>5.5460417339727772E-2</c:v>
                </c:pt>
                <c:pt idx="39">
                  <c:v>6.0004500348492792E-2</c:v>
                </c:pt>
                <c:pt idx="40">
                  <c:v>6.4758797832945872E-2</c:v>
                </c:pt>
                <c:pt idx="41">
                  <c:v>6.9715283222680113E-2</c:v>
                </c:pt>
                <c:pt idx="42">
                  <c:v>7.4863732817872439E-2</c:v>
                </c:pt>
                <c:pt idx="43">
                  <c:v>8.0191663670959798E-2</c:v>
                </c:pt>
                <c:pt idx="44">
                  <c:v>8.5684296023903705E-2</c:v>
                </c:pt>
                <c:pt idx="45">
                  <c:v>9.1324542694510957E-2</c:v>
                </c:pt>
                <c:pt idx="46">
                  <c:v>9.7093027491606462E-2</c:v>
                </c:pt>
                <c:pt idx="47">
                  <c:v>0.10296813435998739</c:v>
                </c:pt>
                <c:pt idx="48">
                  <c:v>0.10892608851627526</c:v>
                </c:pt>
                <c:pt idx="49">
                  <c:v>0.11494107034211655</c:v>
                </c:pt>
                <c:pt idx="50">
                  <c:v>0.12098536225957168</c:v>
                </c:pt>
                <c:pt idx="51">
                  <c:v>0.12702952823459449</c:v>
                </c:pt>
                <c:pt idx="52">
                  <c:v>0.13304262494937744</c:v>
                </c:pt>
                <c:pt idx="53">
                  <c:v>0.13899244306549821</c:v>
                </c:pt>
                <c:pt idx="54">
                  <c:v>0.14484577638074139</c:v>
                </c:pt>
                <c:pt idx="55">
                  <c:v>0.15056871607740221</c:v>
                </c:pt>
                <c:pt idx="56">
                  <c:v>0.15612696668338061</c:v>
                </c:pt>
                <c:pt idx="57">
                  <c:v>0.16148617983395716</c:v>
                </c:pt>
                <c:pt idx="58">
                  <c:v>0.16661230144589984</c:v>
                </c:pt>
                <c:pt idx="59">
                  <c:v>0.17147192750969195</c:v>
                </c:pt>
                <c:pt idx="60">
                  <c:v>0.17603266338214976</c:v>
                </c:pt>
                <c:pt idx="61">
                  <c:v>0.18026348123082397</c:v>
                </c:pt>
                <c:pt idx="62">
                  <c:v>0.1841350701516617</c:v>
                </c:pt>
                <c:pt idx="63">
                  <c:v>0.18762017345846896</c:v>
                </c:pt>
                <c:pt idx="64">
                  <c:v>0.19069390773026207</c:v>
                </c:pt>
                <c:pt idx="65">
                  <c:v>0.19333405840142462</c:v>
                </c:pt>
                <c:pt idx="66">
                  <c:v>0.19552134698772794</c:v>
                </c:pt>
                <c:pt idx="67">
                  <c:v>0.19723966545394447</c:v>
                </c:pt>
                <c:pt idx="68">
                  <c:v>0.1984762737385059</c:v>
                </c:pt>
                <c:pt idx="69">
                  <c:v>0.19922195704738202</c:v>
                </c:pt>
                <c:pt idx="70">
                  <c:v>0.19947114020071635</c:v>
                </c:pt>
                <c:pt idx="71">
                  <c:v>0.19922195704738202</c:v>
                </c:pt>
                <c:pt idx="72">
                  <c:v>0.1984762737385059</c:v>
                </c:pt>
                <c:pt idx="73">
                  <c:v>0.19723966545394447</c:v>
                </c:pt>
                <c:pt idx="74">
                  <c:v>0.19552134698772794</c:v>
                </c:pt>
                <c:pt idx="75">
                  <c:v>0.19333405840142462</c:v>
                </c:pt>
                <c:pt idx="76">
                  <c:v>0.19069390773026207</c:v>
                </c:pt>
                <c:pt idx="77">
                  <c:v>0.18762017345846896</c:v>
                </c:pt>
                <c:pt idx="78">
                  <c:v>0.1841350701516617</c:v>
                </c:pt>
                <c:pt idx="79">
                  <c:v>0.18026348123082397</c:v>
                </c:pt>
                <c:pt idx="80">
                  <c:v>0.17603266338214976</c:v>
                </c:pt>
                <c:pt idx="81">
                  <c:v>0.17147192750969195</c:v>
                </c:pt>
                <c:pt idx="82">
                  <c:v>0.16661230144589986</c:v>
                </c:pt>
                <c:pt idx="83">
                  <c:v>0.16148617983395711</c:v>
                </c:pt>
                <c:pt idx="84">
                  <c:v>0.15612696668338061</c:v>
                </c:pt>
                <c:pt idx="85">
                  <c:v>0.15056871607740221</c:v>
                </c:pt>
                <c:pt idx="86">
                  <c:v>0.14484577638074139</c:v>
                </c:pt>
                <c:pt idx="87">
                  <c:v>0.13899244306549829</c:v>
                </c:pt>
                <c:pt idx="88">
                  <c:v>0.13304262494937738</c:v>
                </c:pt>
                <c:pt idx="89">
                  <c:v>0.12702952823459449</c:v>
                </c:pt>
                <c:pt idx="90">
                  <c:v>0.12098536225957168</c:v>
                </c:pt>
                <c:pt idx="91">
                  <c:v>0.11494107034211655</c:v>
                </c:pt>
                <c:pt idx="92">
                  <c:v>0.10892608851627532</c:v>
                </c:pt>
                <c:pt idx="93">
                  <c:v>0.10296813435998732</c:v>
                </c:pt>
                <c:pt idx="94">
                  <c:v>9.7093027491606462E-2</c:v>
                </c:pt>
                <c:pt idx="95">
                  <c:v>9.1324542694510957E-2</c:v>
                </c:pt>
                <c:pt idx="96">
                  <c:v>8.5684296023903705E-2</c:v>
                </c:pt>
                <c:pt idx="97">
                  <c:v>8.019166367095984E-2</c:v>
                </c:pt>
                <c:pt idx="98">
                  <c:v>7.4863732817872397E-2</c:v>
                </c:pt>
                <c:pt idx="99">
                  <c:v>6.9715283222680113E-2</c:v>
                </c:pt>
                <c:pt idx="100">
                  <c:v>6.4758797832945872E-2</c:v>
                </c:pt>
                <c:pt idx="101">
                  <c:v>6.0004500348492827E-2</c:v>
                </c:pt>
                <c:pt idx="102">
                  <c:v>5.5460417339727813E-2</c:v>
                </c:pt>
                <c:pt idx="103">
                  <c:v>5.1132462281988984E-2</c:v>
                </c:pt>
                <c:pt idx="104">
                  <c:v>4.7024538688443453E-2</c:v>
                </c:pt>
                <c:pt idx="105">
                  <c:v>4.3138659413255766E-2</c:v>
                </c:pt>
                <c:pt idx="106">
                  <c:v>3.9475079150447089E-2</c:v>
                </c:pt>
                <c:pt idx="107">
                  <c:v>3.603243716810902E-2</c:v>
                </c:pt>
                <c:pt idx="108">
                  <c:v>3.2807907387338277E-2</c:v>
                </c:pt>
                <c:pt idx="109">
                  <c:v>2.9797353034408027E-2</c:v>
                </c:pt>
                <c:pt idx="110">
                  <c:v>2.6995483256594031E-2</c:v>
                </c:pt>
                <c:pt idx="111">
                  <c:v>2.4396009289591382E-2</c:v>
                </c:pt>
                <c:pt idx="112">
                  <c:v>2.1991797990213616E-2</c:v>
                </c:pt>
                <c:pt idx="113">
                  <c:v>1.9775020794685093E-2</c:v>
                </c:pt>
                <c:pt idx="114">
                  <c:v>1.7737296423115712E-2</c:v>
                </c:pt>
                <c:pt idx="115">
                  <c:v>1.5869825917833709E-2</c:v>
                </c:pt>
                <c:pt idx="116">
                  <c:v>1.4163518870800593E-2</c:v>
                </c:pt>
                <c:pt idx="117">
                  <c:v>1.2609109957597208E-2</c:v>
                </c:pt>
                <c:pt idx="118">
                  <c:v>1.1197265147421441E-2</c:v>
                </c:pt>
                <c:pt idx="119">
                  <c:v>9.9186771958976565E-3</c:v>
                </c:pt>
                <c:pt idx="120">
                  <c:v>8.7641502467842702E-3</c:v>
                </c:pt>
                <c:pt idx="121">
                  <c:v>7.7246735671975871E-3</c:v>
                </c:pt>
                <c:pt idx="122">
                  <c:v>6.7914846168428168E-3</c:v>
                </c:pt>
                <c:pt idx="123">
                  <c:v>5.9561218038025844E-3</c:v>
                </c:pt>
                <c:pt idx="124">
                  <c:v>5.2104674072112958E-3</c:v>
                </c:pt>
                <c:pt idx="125">
                  <c:v>4.5467812507955264E-3</c:v>
                </c:pt>
                <c:pt idx="126">
                  <c:v>3.9577257914899843E-3</c:v>
                </c:pt>
                <c:pt idx="127">
                  <c:v>3.4363833453069891E-3</c:v>
                </c:pt>
                <c:pt idx="128">
                  <c:v>2.9762662098879243E-3</c:v>
                </c:pt>
                <c:pt idx="129">
                  <c:v>2.5713204615269696E-3</c:v>
                </c:pt>
                <c:pt idx="130">
                  <c:v>2.2159242059690038E-3</c:v>
                </c:pt>
                <c:pt idx="131">
                  <c:v>1.9048810491109052E-3</c:v>
                </c:pt>
                <c:pt idx="132">
                  <c:v>1.6334095280999624E-3</c:v>
                </c:pt>
                <c:pt idx="133">
                  <c:v>1.397129207439721E-3</c:v>
                </c:pt>
                <c:pt idx="134">
                  <c:v>1.1920441007324202E-3</c:v>
                </c:pt>
                <c:pt idx="135">
                  <c:v>1.0145240286498841E-3</c:v>
                </c:pt>
                <c:pt idx="136">
                  <c:v>8.6128446952684061E-4</c:v>
                </c:pt>
                <c:pt idx="137">
                  <c:v>7.2936540233337359E-4</c:v>
                </c:pt>
                <c:pt idx="138">
                  <c:v>6.1610958423650877E-4</c:v>
                </c:pt>
                <c:pt idx="139">
                  <c:v>5.1914064783070517E-4</c:v>
                </c:pt>
                <c:pt idx="140">
                  <c:v>4.3634134752288008E-4</c:v>
                </c:pt>
                <c:pt idx="141">
                  <c:v>3.6583223141515545E-4</c:v>
                </c:pt>
                <c:pt idx="142">
                  <c:v>3.0595096505688649E-4</c:v>
                </c:pt>
                <c:pt idx="143">
                  <c:v>2.5523248717209237E-4</c:v>
                </c:pt>
                <c:pt idx="144">
                  <c:v>2.1239013527537572E-4</c:v>
                </c:pt>
                <c:pt idx="145">
                  <c:v>1.762978411837227E-4</c:v>
                </c:pt>
                <c:pt idx="146">
                  <c:v>1.4597346289573014E-4</c:v>
                </c:pt>
                <c:pt idx="147">
                  <c:v>1.2056329011299684E-4</c:v>
                </c:pt>
                <c:pt idx="148">
                  <c:v>9.9327735696386183E-5</c:v>
                </c:pt>
                <c:pt idx="149">
                  <c:v>8.1628204383120994E-5</c:v>
                </c:pt>
                <c:pt idx="150">
                  <c:v>6.6915112882442684E-5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26-614B-9F6E-5733A6CD25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9740415"/>
        <c:axId val="1893251791"/>
      </c:lineChart>
      <c:catAx>
        <c:axId val="1889740415"/>
        <c:scaling>
          <c:orientation val="minMax"/>
        </c:scaling>
        <c:delete val="1"/>
        <c:axPos val="b"/>
        <c:majorTickMark val="none"/>
        <c:minorTickMark val="none"/>
        <c:tickLblPos val="nextTo"/>
        <c:crossAx val="1893251791"/>
        <c:crosses val="autoZero"/>
        <c:auto val="1"/>
        <c:lblAlgn val="ctr"/>
        <c:lblOffset val="100"/>
        <c:noMultiLvlLbl val="0"/>
      </c:catAx>
      <c:valAx>
        <c:axId val="1893251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8974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Normal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Sheet1!$D$2:$D$152</c:f>
              <c:numCache>
                <c:formatCode>General</c:formatCode>
                <c:ptCount val="151"/>
                <c:pt idx="0">
                  <c:v>4.3634134752288008E-4</c:v>
                </c:pt>
                <c:pt idx="1">
                  <c:v>5.1914064783070517E-4</c:v>
                </c:pt>
                <c:pt idx="2">
                  <c:v>6.1610958423650997E-4</c:v>
                </c:pt>
                <c:pt idx="3">
                  <c:v>7.2936540233337294E-4</c:v>
                </c:pt>
                <c:pt idx="4">
                  <c:v>8.6128446952684061E-4</c:v>
                </c:pt>
                <c:pt idx="5">
                  <c:v>1.0145240286498841E-3</c:v>
                </c:pt>
                <c:pt idx="6">
                  <c:v>1.1920441007324202E-3</c:v>
                </c:pt>
                <c:pt idx="7">
                  <c:v>1.3971292074397236E-3</c:v>
                </c:pt>
                <c:pt idx="8">
                  <c:v>1.6334095280999591E-3</c:v>
                </c:pt>
                <c:pt idx="9">
                  <c:v>1.9048810491109052E-3</c:v>
                </c:pt>
                <c:pt idx="10">
                  <c:v>2.2159242059690038E-3</c:v>
                </c:pt>
                <c:pt idx="11">
                  <c:v>2.5713204615269696E-3</c:v>
                </c:pt>
                <c:pt idx="12">
                  <c:v>2.9762662098879269E-3</c:v>
                </c:pt>
                <c:pt idx="13">
                  <c:v>3.4363833453069856E-3</c:v>
                </c:pt>
                <c:pt idx="14">
                  <c:v>3.9577257914899843E-3</c:v>
                </c:pt>
                <c:pt idx="15">
                  <c:v>4.5467812507955264E-3</c:v>
                </c:pt>
                <c:pt idx="16">
                  <c:v>5.2104674072112958E-3</c:v>
                </c:pt>
                <c:pt idx="17">
                  <c:v>5.9561218038025896E-3</c:v>
                </c:pt>
                <c:pt idx="18">
                  <c:v>6.7914846168428064E-3</c:v>
                </c:pt>
                <c:pt idx="19">
                  <c:v>7.7246735671975871E-3</c:v>
                </c:pt>
                <c:pt idx="20">
                  <c:v>8.7641502467842702E-3</c:v>
                </c:pt>
                <c:pt idx="21">
                  <c:v>9.9186771958976565E-3</c:v>
                </c:pt>
                <c:pt idx="22">
                  <c:v>1.119726514742145E-2</c:v>
                </c:pt>
                <c:pt idx="23">
                  <c:v>1.2609109957597191E-2</c:v>
                </c:pt>
                <c:pt idx="24">
                  <c:v>1.4163518870800593E-2</c:v>
                </c:pt>
                <c:pt idx="25">
                  <c:v>1.5869825917833709E-2</c:v>
                </c:pt>
                <c:pt idx="26">
                  <c:v>1.7737296423115712E-2</c:v>
                </c:pt>
                <c:pt idx="27">
                  <c:v>1.977502079468511E-2</c:v>
                </c:pt>
                <c:pt idx="28">
                  <c:v>2.1991797990213596E-2</c:v>
                </c:pt>
                <c:pt idx="29">
                  <c:v>2.4396009289591382E-2</c:v>
                </c:pt>
                <c:pt idx="30">
                  <c:v>2.6995483256594031E-2</c:v>
                </c:pt>
                <c:pt idx="31">
                  <c:v>2.9797353034408038E-2</c:v>
                </c:pt>
                <c:pt idx="32">
                  <c:v>3.2807907387338298E-2</c:v>
                </c:pt>
                <c:pt idx="33">
                  <c:v>3.6032437168108992E-2</c:v>
                </c:pt>
                <c:pt idx="34">
                  <c:v>3.9475079150447075E-2</c:v>
                </c:pt>
                <c:pt idx="35">
                  <c:v>4.3138659413255766E-2</c:v>
                </c:pt>
                <c:pt idx="36">
                  <c:v>4.7024538688443474E-2</c:v>
                </c:pt>
                <c:pt idx="37">
                  <c:v>5.1132462281989019E-2</c:v>
                </c:pt>
                <c:pt idx="38">
                  <c:v>5.5460417339727772E-2</c:v>
                </c:pt>
                <c:pt idx="39">
                  <c:v>6.0004500348492792E-2</c:v>
                </c:pt>
                <c:pt idx="40">
                  <c:v>6.4758797832945872E-2</c:v>
                </c:pt>
                <c:pt idx="41">
                  <c:v>6.9715283222680113E-2</c:v>
                </c:pt>
                <c:pt idx="42">
                  <c:v>7.4863732817872439E-2</c:v>
                </c:pt>
                <c:pt idx="43">
                  <c:v>8.0191663670959798E-2</c:v>
                </c:pt>
                <c:pt idx="44">
                  <c:v>8.5684296023903705E-2</c:v>
                </c:pt>
                <c:pt idx="45">
                  <c:v>9.1324542694510957E-2</c:v>
                </c:pt>
                <c:pt idx="46">
                  <c:v>9.7093027491606462E-2</c:v>
                </c:pt>
                <c:pt idx="47">
                  <c:v>0.10296813435998739</c:v>
                </c:pt>
                <c:pt idx="48">
                  <c:v>0.10892608851627526</c:v>
                </c:pt>
                <c:pt idx="49">
                  <c:v>0.11494107034211655</c:v>
                </c:pt>
                <c:pt idx="50">
                  <c:v>0.12098536225957168</c:v>
                </c:pt>
                <c:pt idx="51">
                  <c:v>0.12702952823459449</c:v>
                </c:pt>
                <c:pt idx="52">
                  <c:v>0.13304262494937744</c:v>
                </c:pt>
                <c:pt idx="53">
                  <c:v>0.13899244306549821</c:v>
                </c:pt>
                <c:pt idx="54">
                  <c:v>0.14484577638074139</c:v>
                </c:pt>
                <c:pt idx="55">
                  <c:v>0.15056871607740221</c:v>
                </c:pt>
                <c:pt idx="56">
                  <c:v>0.15612696668338061</c:v>
                </c:pt>
                <c:pt idx="57">
                  <c:v>0.16148617983395716</c:v>
                </c:pt>
                <c:pt idx="58">
                  <c:v>0.16661230144589984</c:v>
                </c:pt>
                <c:pt idx="59">
                  <c:v>0.17147192750969195</c:v>
                </c:pt>
                <c:pt idx="60">
                  <c:v>0.17603266338214976</c:v>
                </c:pt>
                <c:pt idx="61">
                  <c:v>0.18026348123082397</c:v>
                </c:pt>
                <c:pt idx="62">
                  <c:v>0.1841350701516617</c:v>
                </c:pt>
                <c:pt idx="63">
                  <c:v>0.18762017345846896</c:v>
                </c:pt>
                <c:pt idx="64">
                  <c:v>0.19069390773026207</c:v>
                </c:pt>
                <c:pt idx="65">
                  <c:v>0.19333405840142462</c:v>
                </c:pt>
                <c:pt idx="66">
                  <c:v>0.19552134698772794</c:v>
                </c:pt>
                <c:pt idx="67">
                  <c:v>0.19723966545394447</c:v>
                </c:pt>
                <c:pt idx="68">
                  <c:v>0.1984762737385059</c:v>
                </c:pt>
                <c:pt idx="69">
                  <c:v>0.19922195704738202</c:v>
                </c:pt>
                <c:pt idx="70">
                  <c:v>0.19947114020071635</c:v>
                </c:pt>
                <c:pt idx="71">
                  <c:v>0.19922195704738202</c:v>
                </c:pt>
                <c:pt idx="72">
                  <c:v>0.1984762737385059</c:v>
                </c:pt>
                <c:pt idx="73">
                  <c:v>0.19723966545394447</c:v>
                </c:pt>
                <c:pt idx="74">
                  <c:v>0.19552134698772794</c:v>
                </c:pt>
                <c:pt idx="75">
                  <c:v>0.19333405840142462</c:v>
                </c:pt>
                <c:pt idx="76">
                  <c:v>0.19069390773026207</c:v>
                </c:pt>
                <c:pt idx="77">
                  <c:v>0.18762017345846896</c:v>
                </c:pt>
                <c:pt idx="78">
                  <c:v>0.1841350701516617</c:v>
                </c:pt>
                <c:pt idx="79">
                  <c:v>0.18026348123082397</c:v>
                </c:pt>
                <c:pt idx="80">
                  <c:v>0.17603266338214976</c:v>
                </c:pt>
                <c:pt idx="81">
                  <c:v>0.17147192750969195</c:v>
                </c:pt>
                <c:pt idx="82">
                  <c:v>0.16661230144589986</c:v>
                </c:pt>
                <c:pt idx="83">
                  <c:v>0.16148617983395711</c:v>
                </c:pt>
                <c:pt idx="84">
                  <c:v>0.15612696668338061</c:v>
                </c:pt>
                <c:pt idx="85">
                  <c:v>0.15056871607740221</c:v>
                </c:pt>
                <c:pt idx="86">
                  <c:v>0.14484577638074139</c:v>
                </c:pt>
                <c:pt idx="87">
                  <c:v>0.13899244306549829</c:v>
                </c:pt>
                <c:pt idx="88">
                  <c:v>0.13304262494937738</c:v>
                </c:pt>
                <c:pt idx="89">
                  <c:v>0.12702952823459449</c:v>
                </c:pt>
                <c:pt idx="90">
                  <c:v>0.12098536225957168</c:v>
                </c:pt>
                <c:pt idx="91">
                  <c:v>0.11494107034211655</c:v>
                </c:pt>
                <c:pt idx="92">
                  <c:v>0.10892608851627532</c:v>
                </c:pt>
                <c:pt idx="93">
                  <c:v>0.10296813435998732</c:v>
                </c:pt>
                <c:pt idx="94">
                  <c:v>9.7093027491606462E-2</c:v>
                </c:pt>
                <c:pt idx="95">
                  <c:v>9.1324542694510957E-2</c:v>
                </c:pt>
                <c:pt idx="96">
                  <c:v>8.5684296023903705E-2</c:v>
                </c:pt>
                <c:pt idx="97">
                  <c:v>8.019166367095984E-2</c:v>
                </c:pt>
                <c:pt idx="98">
                  <c:v>7.4863732817872397E-2</c:v>
                </c:pt>
                <c:pt idx="99">
                  <c:v>6.9715283222680113E-2</c:v>
                </c:pt>
                <c:pt idx="100">
                  <c:v>6.4758797832945872E-2</c:v>
                </c:pt>
                <c:pt idx="101">
                  <c:v>6.0004500348492827E-2</c:v>
                </c:pt>
                <c:pt idx="102">
                  <c:v>5.5460417339727813E-2</c:v>
                </c:pt>
                <c:pt idx="103">
                  <c:v>5.1132462281988984E-2</c:v>
                </c:pt>
                <c:pt idx="104">
                  <c:v>4.7024538688443453E-2</c:v>
                </c:pt>
                <c:pt idx="105">
                  <c:v>4.3138659413255766E-2</c:v>
                </c:pt>
                <c:pt idx="106">
                  <c:v>3.9475079150447089E-2</c:v>
                </c:pt>
                <c:pt idx="107">
                  <c:v>3.603243716810902E-2</c:v>
                </c:pt>
                <c:pt idx="108">
                  <c:v>3.2807907387338277E-2</c:v>
                </c:pt>
                <c:pt idx="109">
                  <c:v>2.9797353034408027E-2</c:v>
                </c:pt>
                <c:pt idx="110">
                  <c:v>2.6995483256594031E-2</c:v>
                </c:pt>
                <c:pt idx="111">
                  <c:v>2.4396009289591382E-2</c:v>
                </c:pt>
                <c:pt idx="112">
                  <c:v>2.1991797990213616E-2</c:v>
                </c:pt>
                <c:pt idx="113">
                  <c:v>1.9775020794685093E-2</c:v>
                </c:pt>
                <c:pt idx="114">
                  <c:v>1.7737296423115712E-2</c:v>
                </c:pt>
                <c:pt idx="115">
                  <c:v>1.5869825917833709E-2</c:v>
                </c:pt>
                <c:pt idx="116">
                  <c:v>1.4163518870800593E-2</c:v>
                </c:pt>
                <c:pt idx="117">
                  <c:v>1.2609109957597208E-2</c:v>
                </c:pt>
                <c:pt idx="118">
                  <c:v>1.1197265147421441E-2</c:v>
                </c:pt>
                <c:pt idx="119">
                  <c:v>9.9186771958976565E-3</c:v>
                </c:pt>
                <c:pt idx="120">
                  <c:v>8.7641502467842702E-3</c:v>
                </c:pt>
                <c:pt idx="121">
                  <c:v>7.7246735671975871E-3</c:v>
                </c:pt>
                <c:pt idx="122">
                  <c:v>6.7914846168428168E-3</c:v>
                </c:pt>
                <c:pt idx="123">
                  <c:v>5.9561218038025844E-3</c:v>
                </c:pt>
                <c:pt idx="124">
                  <c:v>5.2104674072112958E-3</c:v>
                </c:pt>
                <c:pt idx="125">
                  <c:v>4.5467812507955264E-3</c:v>
                </c:pt>
                <c:pt idx="126">
                  <c:v>3.9577257914899843E-3</c:v>
                </c:pt>
                <c:pt idx="127">
                  <c:v>3.4363833453069891E-3</c:v>
                </c:pt>
                <c:pt idx="128">
                  <c:v>2.9762662098879243E-3</c:v>
                </c:pt>
                <c:pt idx="129">
                  <c:v>2.5713204615269696E-3</c:v>
                </c:pt>
                <c:pt idx="130">
                  <c:v>2.2159242059690038E-3</c:v>
                </c:pt>
                <c:pt idx="131">
                  <c:v>1.9048810491109052E-3</c:v>
                </c:pt>
                <c:pt idx="132">
                  <c:v>1.6334095280999624E-3</c:v>
                </c:pt>
                <c:pt idx="133">
                  <c:v>1.397129207439721E-3</c:v>
                </c:pt>
                <c:pt idx="134">
                  <c:v>1.1920441007324202E-3</c:v>
                </c:pt>
                <c:pt idx="135">
                  <c:v>1.0145240286498841E-3</c:v>
                </c:pt>
                <c:pt idx="136">
                  <c:v>8.6128446952684061E-4</c:v>
                </c:pt>
                <c:pt idx="137">
                  <c:v>7.2936540233337359E-4</c:v>
                </c:pt>
                <c:pt idx="138">
                  <c:v>6.1610958423650877E-4</c:v>
                </c:pt>
                <c:pt idx="139">
                  <c:v>5.1914064783070517E-4</c:v>
                </c:pt>
                <c:pt idx="140">
                  <c:v>4.3634134752288008E-4</c:v>
                </c:pt>
                <c:pt idx="141">
                  <c:v>3.6583223141515545E-4</c:v>
                </c:pt>
                <c:pt idx="142">
                  <c:v>3.0595096505688649E-4</c:v>
                </c:pt>
                <c:pt idx="143">
                  <c:v>2.5523248717209237E-4</c:v>
                </c:pt>
                <c:pt idx="144">
                  <c:v>2.1239013527537572E-4</c:v>
                </c:pt>
                <c:pt idx="145">
                  <c:v>1.762978411837227E-4</c:v>
                </c:pt>
                <c:pt idx="146">
                  <c:v>1.4597346289573014E-4</c:v>
                </c:pt>
                <c:pt idx="147">
                  <c:v>1.2056329011299684E-4</c:v>
                </c:pt>
                <c:pt idx="148">
                  <c:v>9.9327735696386183E-5</c:v>
                </c:pt>
                <c:pt idx="149">
                  <c:v>8.1628204383120994E-5</c:v>
                </c:pt>
                <c:pt idx="150">
                  <c:v>6.6915112882442684E-5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84-A340-9A63-25AFDB30C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9740415"/>
        <c:axId val="1893251791"/>
      </c:lineChart>
      <c:catAx>
        <c:axId val="1889740415"/>
        <c:scaling>
          <c:orientation val="minMax"/>
        </c:scaling>
        <c:delete val="1"/>
        <c:axPos val="b"/>
        <c:majorTickMark val="none"/>
        <c:minorTickMark val="none"/>
        <c:tickLblPos val="nextTo"/>
        <c:crossAx val="1893251791"/>
        <c:crosses val="autoZero"/>
        <c:auto val="1"/>
        <c:lblAlgn val="ctr"/>
        <c:lblOffset val="100"/>
        <c:noMultiLvlLbl val="0"/>
      </c:catAx>
      <c:valAx>
        <c:axId val="1893251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8974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Standard Normal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616164678768362E-2"/>
          <c:y val="0.20050600354853529"/>
          <c:w val="0.9463838353212316"/>
          <c:h val="0.7867079935338398"/>
        </c:manualLayout>
      </c:layout>
      <c:lineChart>
        <c:grouping val="standard"/>
        <c:varyColors val="0"/>
        <c:ser>
          <c:idx val="1"/>
          <c:order val="0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Sheet1!$D$2:$D$152</c:f>
              <c:numCache>
                <c:formatCode>General</c:formatCode>
                <c:ptCount val="151"/>
                <c:pt idx="0">
                  <c:v>4.3634134752288008E-4</c:v>
                </c:pt>
                <c:pt idx="1">
                  <c:v>5.1914064783070517E-4</c:v>
                </c:pt>
                <c:pt idx="2">
                  <c:v>6.1610958423650997E-4</c:v>
                </c:pt>
                <c:pt idx="3">
                  <c:v>7.2936540233337294E-4</c:v>
                </c:pt>
                <c:pt idx="4">
                  <c:v>8.6128446952684061E-4</c:v>
                </c:pt>
                <c:pt idx="5">
                  <c:v>1.0145240286498841E-3</c:v>
                </c:pt>
                <c:pt idx="6">
                  <c:v>1.1920441007324202E-3</c:v>
                </c:pt>
                <c:pt idx="7">
                  <c:v>1.3971292074397236E-3</c:v>
                </c:pt>
                <c:pt idx="8">
                  <c:v>1.6334095280999591E-3</c:v>
                </c:pt>
                <c:pt idx="9">
                  <c:v>1.9048810491109052E-3</c:v>
                </c:pt>
                <c:pt idx="10">
                  <c:v>2.2159242059690038E-3</c:v>
                </c:pt>
                <c:pt idx="11">
                  <c:v>2.5713204615269696E-3</c:v>
                </c:pt>
                <c:pt idx="12">
                  <c:v>2.9762662098879269E-3</c:v>
                </c:pt>
                <c:pt idx="13">
                  <c:v>3.4363833453069856E-3</c:v>
                </c:pt>
                <c:pt idx="14">
                  <c:v>3.9577257914899843E-3</c:v>
                </c:pt>
                <c:pt idx="15">
                  <c:v>4.5467812507955264E-3</c:v>
                </c:pt>
                <c:pt idx="16">
                  <c:v>5.2104674072112958E-3</c:v>
                </c:pt>
                <c:pt idx="17">
                  <c:v>5.9561218038025896E-3</c:v>
                </c:pt>
                <c:pt idx="18">
                  <c:v>6.7914846168428064E-3</c:v>
                </c:pt>
                <c:pt idx="19">
                  <c:v>7.7246735671975871E-3</c:v>
                </c:pt>
                <c:pt idx="20">
                  <c:v>8.7641502467842702E-3</c:v>
                </c:pt>
                <c:pt idx="21">
                  <c:v>9.9186771958976565E-3</c:v>
                </c:pt>
                <c:pt idx="22">
                  <c:v>1.119726514742145E-2</c:v>
                </c:pt>
                <c:pt idx="23">
                  <c:v>1.2609109957597191E-2</c:v>
                </c:pt>
                <c:pt idx="24">
                  <c:v>1.4163518870800593E-2</c:v>
                </c:pt>
                <c:pt idx="25">
                  <c:v>1.5869825917833709E-2</c:v>
                </c:pt>
                <c:pt idx="26">
                  <c:v>1.7737296423115712E-2</c:v>
                </c:pt>
                <c:pt idx="27">
                  <c:v>1.977502079468511E-2</c:v>
                </c:pt>
                <c:pt idx="28">
                  <c:v>2.1991797990213596E-2</c:v>
                </c:pt>
                <c:pt idx="29">
                  <c:v>2.4396009289591382E-2</c:v>
                </c:pt>
                <c:pt idx="30">
                  <c:v>2.6995483256594031E-2</c:v>
                </c:pt>
                <c:pt idx="31">
                  <c:v>2.9797353034408038E-2</c:v>
                </c:pt>
                <c:pt idx="32">
                  <c:v>3.2807907387338298E-2</c:v>
                </c:pt>
                <c:pt idx="33">
                  <c:v>3.6032437168108992E-2</c:v>
                </c:pt>
                <c:pt idx="34">
                  <c:v>3.9475079150447075E-2</c:v>
                </c:pt>
                <c:pt idx="35">
                  <c:v>4.3138659413255766E-2</c:v>
                </c:pt>
                <c:pt idx="36">
                  <c:v>4.7024538688443474E-2</c:v>
                </c:pt>
                <c:pt idx="37">
                  <c:v>5.1132462281989019E-2</c:v>
                </c:pt>
                <c:pt idx="38">
                  <c:v>5.5460417339727772E-2</c:v>
                </c:pt>
                <c:pt idx="39">
                  <c:v>6.0004500348492792E-2</c:v>
                </c:pt>
                <c:pt idx="40">
                  <c:v>6.4758797832945872E-2</c:v>
                </c:pt>
                <c:pt idx="41">
                  <c:v>6.9715283222680113E-2</c:v>
                </c:pt>
                <c:pt idx="42">
                  <c:v>7.4863732817872439E-2</c:v>
                </c:pt>
                <c:pt idx="43">
                  <c:v>8.0191663670959798E-2</c:v>
                </c:pt>
                <c:pt idx="44">
                  <c:v>8.5684296023903705E-2</c:v>
                </c:pt>
                <c:pt idx="45">
                  <c:v>9.1324542694510957E-2</c:v>
                </c:pt>
                <c:pt idx="46">
                  <c:v>9.7093027491606462E-2</c:v>
                </c:pt>
                <c:pt idx="47">
                  <c:v>0.10296813435998739</c:v>
                </c:pt>
                <c:pt idx="48">
                  <c:v>0.10892608851627526</c:v>
                </c:pt>
                <c:pt idx="49">
                  <c:v>0.11494107034211655</c:v>
                </c:pt>
                <c:pt idx="50">
                  <c:v>0.12098536225957168</c:v>
                </c:pt>
                <c:pt idx="51">
                  <c:v>0.12702952823459449</c:v>
                </c:pt>
                <c:pt idx="52">
                  <c:v>0.13304262494937744</c:v>
                </c:pt>
                <c:pt idx="53">
                  <c:v>0.13899244306549821</c:v>
                </c:pt>
                <c:pt idx="54">
                  <c:v>0.14484577638074139</c:v>
                </c:pt>
                <c:pt idx="55">
                  <c:v>0.15056871607740221</c:v>
                </c:pt>
                <c:pt idx="56">
                  <c:v>0.15612696668338061</c:v>
                </c:pt>
                <c:pt idx="57">
                  <c:v>0.16148617983395716</c:v>
                </c:pt>
                <c:pt idx="58">
                  <c:v>0.16661230144589984</c:v>
                </c:pt>
                <c:pt idx="59">
                  <c:v>0.17147192750969195</c:v>
                </c:pt>
                <c:pt idx="60">
                  <c:v>0.17603266338214976</c:v>
                </c:pt>
                <c:pt idx="61">
                  <c:v>0.18026348123082397</c:v>
                </c:pt>
                <c:pt idx="62">
                  <c:v>0.1841350701516617</c:v>
                </c:pt>
                <c:pt idx="63">
                  <c:v>0.18762017345846896</c:v>
                </c:pt>
                <c:pt idx="64">
                  <c:v>0.19069390773026207</c:v>
                </c:pt>
                <c:pt idx="65">
                  <c:v>0.19333405840142462</c:v>
                </c:pt>
                <c:pt idx="66">
                  <c:v>0.19552134698772794</c:v>
                </c:pt>
                <c:pt idx="67">
                  <c:v>0.19723966545394447</c:v>
                </c:pt>
                <c:pt idx="68">
                  <c:v>0.1984762737385059</c:v>
                </c:pt>
                <c:pt idx="69">
                  <c:v>0.19922195704738202</c:v>
                </c:pt>
                <c:pt idx="70">
                  <c:v>0.19947114020071635</c:v>
                </c:pt>
                <c:pt idx="71">
                  <c:v>0.19922195704738202</c:v>
                </c:pt>
                <c:pt idx="72">
                  <c:v>0.1984762737385059</c:v>
                </c:pt>
                <c:pt idx="73">
                  <c:v>0.19723966545394447</c:v>
                </c:pt>
                <c:pt idx="74">
                  <c:v>0.19552134698772794</c:v>
                </c:pt>
                <c:pt idx="75">
                  <c:v>0.19333405840142462</c:v>
                </c:pt>
                <c:pt idx="76">
                  <c:v>0.19069390773026207</c:v>
                </c:pt>
                <c:pt idx="77">
                  <c:v>0.18762017345846896</c:v>
                </c:pt>
                <c:pt idx="78">
                  <c:v>0.1841350701516617</c:v>
                </c:pt>
                <c:pt idx="79">
                  <c:v>0.18026348123082397</c:v>
                </c:pt>
                <c:pt idx="80">
                  <c:v>0.17603266338214976</c:v>
                </c:pt>
                <c:pt idx="81">
                  <c:v>0.17147192750969195</c:v>
                </c:pt>
                <c:pt idx="82">
                  <c:v>0.16661230144589986</c:v>
                </c:pt>
                <c:pt idx="83">
                  <c:v>0.16148617983395711</c:v>
                </c:pt>
                <c:pt idx="84">
                  <c:v>0.15612696668338061</c:v>
                </c:pt>
                <c:pt idx="85">
                  <c:v>0.15056871607740221</c:v>
                </c:pt>
                <c:pt idx="86">
                  <c:v>0.14484577638074139</c:v>
                </c:pt>
                <c:pt idx="87">
                  <c:v>0.13899244306549829</c:v>
                </c:pt>
                <c:pt idx="88">
                  <c:v>0.13304262494937738</c:v>
                </c:pt>
                <c:pt idx="89">
                  <c:v>0.12702952823459449</c:v>
                </c:pt>
                <c:pt idx="90">
                  <c:v>0.12098536225957168</c:v>
                </c:pt>
                <c:pt idx="91">
                  <c:v>0.11494107034211655</c:v>
                </c:pt>
                <c:pt idx="92">
                  <c:v>0.10892608851627532</c:v>
                </c:pt>
                <c:pt idx="93">
                  <c:v>0.10296813435998732</c:v>
                </c:pt>
                <c:pt idx="94">
                  <c:v>9.7093027491606462E-2</c:v>
                </c:pt>
                <c:pt idx="95">
                  <c:v>9.1324542694510957E-2</c:v>
                </c:pt>
                <c:pt idx="96">
                  <c:v>8.5684296023903705E-2</c:v>
                </c:pt>
                <c:pt idx="97">
                  <c:v>8.019166367095984E-2</c:v>
                </c:pt>
                <c:pt idx="98">
                  <c:v>7.4863732817872397E-2</c:v>
                </c:pt>
                <c:pt idx="99">
                  <c:v>6.9715283222680113E-2</c:v>
                </c:pt>
                <c:pt idx="100">
                  <c:v>6.4758797832945872E-2</c:v>
                </c:pt>
                <c:pt idx="101">
                  <c:v>6.0004500348492827E-2</c:v>
                </c:pt>
                <c:pt idx="102">
                  <c:v>5.5460417339727813E-2</c:v>
                </c:pt>
                <c:pt idx="103">
                  <c:v>5.1132462281988984E-2</c:v>
                </c:pt>
                <c:pt idx="104">
                  <c:v>4.7024538688443453E-2</c:v>
                </c:pt>
                <c:pt idx="105">
                  <c:v>4.3138659413255766E-2</c:v>
                </c:pt>
                <c:pt idx="106">
                  <c:v>3.9475079150447089E-2</c:v>
                </c:pt>
                <c:pt idx="107">
                  <c:v>3.603243716810902E-2</c:v>
                </c:pt>
                <c:pt idx="108">
                  <c:v>3.2807907387338277E-2</c:v>
                </c:pt>
                <c:pt idx="109">
                  <c:v>2.9797353034408027E-2</c:v>
                </c:pt>
                <c:pt idx="110">
                  <c:v>2.6995483256594031E-2</c:v>
                </c:pt>
                <c:pt idx="111">
                  <c:v>2.4396009289591382E-2</c:v>
                </c:pt>
                <c:pt idx="112">
                  <c:v>2.1991797990213616E-2</c:v>
                </c:pt>
                <c:pt idx="113">
                  <c:v>1.9775020794685093E-2</c:v>
                </c:pt>
                <c:pt idx="114">
                  <c:v>1.7737296423115712E-2</c:v>
                </c:pt>
                <c:pt idx="115">
                  <c:v>1.5869825917833709E-2</c:v>
                </c:pt>
                <c:pt idx="116">
                  <c:v>1.4163518870800593E-2</c:v>
                </c:pt>
                <c:pt idx="117">
                  <c:v>1.2609109957597208E-2</c:v>
                </c:pt>
                <c:pt idx="118">
                  <c:v>1.1197265147421441E-2</c:v>
                </c:pt>
                <c:pt idx="119">
                  <c:v>9.9186771958976565E-3</c:v>
                </c:pt>
                <c:pt idx="120">
                  <c:v>8.7641502467842702E-3</c:v>
                </c:pt>
                <c:pt idx="121">
                  <c:v>7.7246735671975871E-3</c:v>
                </c:pt>
                <c:pt idx="122">
                  <c:v>6.7914846168428168E-3</c:v>
                </c:pt>
                <c:pt idx="123">
                  <c:v>5.9561218038025844E-3</c:v>
                </c:pt>
                <c:pt idx="124">
                  <c:v>5.2104674072112958E-3</c:v>
                </c:pt>
                <c:pt idx="125">
                  <c:v>4.5467812507955264E-3</c:v>
                </c:pt>
                <c:pt idx="126">
                  <c:v>3.9577257914899843E-3</c:v>
                </c:pt>
                <c:pt idx="127">
                  <c:v>3.4363833453069891E-3</c:v>
                </c:pt>
                <c:pt idx="128">
                  <c:v>2.9762662098879243E-3</c:v>
                </c:pt>
                <c:pt idx="129">
                  <c:v>2.5713204615269696E-3</c:v>
                </c:pt>
                <c:pt idx="130">
                  <c:v>2.2159242059690038E-3</c:v>
                </c:pt>
                <c:pt idx="131">
                  <c:v>1.9048810491109052E-3</c:v>
                </c:pt>
                <c:pt idx="132">
                  <c:v>1.6334095280999624E-3</c:v>
                </c:pt>
                <c:pt idx="133">
                  <c:v>1.397129207439721E-3</c:v>
                </c:pt>
                <c:pt idx="134">
                  <c:v>1.1920441007324202E-3</c:v>
                </c:pt>
                <c:pt idx="135">
                  <c:v>1.0145240286498841E-3</c:v>
                </c:pt>
                <c:pt idx="136">
                  <c:v>8.6128446952684061E-4</c:v>
                </c:pt>
                <c:pt idx="137">
                  <c:v>7.2936540233337359E-4</c:v>
                </c:pt>
                <c:pt idx="138">
                  <c:v>6.1610958423650877E-4</c:v>
                </c:pt>
                <c:pt idx="139">
                  <c:v>5.1914064783070517E-4</c:v>
                </c:pt>
                <c:pt idx="140">
                  <c:v>4.3634134752288008E-4</c:v>
                </c:pt>
                <c:pt idx="141">
                  <c:v>3.6583223141515545E-4</c:v>
                </c:pt>
                <c:pt idx="142">
                  <c:v>3.0595096505688649E-4</c:v>
                </c:pt>
                <c:pt idx="143">
                  <c:v>2.5523248717209237E-4</c:v>
                </c:pt>
                <c:pt idx="144">
                  <c:v>2.1239013527537572E-4</c:v>
                </c:pt>
                <c:pt idx="145">
                  <c:v>1.762978411837227E-4</c:v>
                </c:pt>
                <c:pt idx="146">
                  <c:v>1.4597346289573014E-4</c:v>
                </c:pt>
                <c:pt idx="147">
                  <c:v>1.2056329011299684E-4</c:v>
                </c:pt>
                <c:pt idx="148">
                  <c:v>9.9327735696386183E-5</c:v>
                </c:pt>
                <c:pt idx="149">
                  <c:v>8.1628204383120994E-5</c:v>
                </c:pt>
                <c:pt idx="150">
                  <c:v>6.6915112882442684E-5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74-0449-88FF-627F2FEFF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9740415"/>
        <c:axId val="1893251791"/>
      </c:lineChart>
      <c:catAx>
        <c:axId val="1889740415"/>
        <c:scaling>
          <c:orientation val="minMax"/>
        </c:scaling>
        <c:delete val="1"/>
        <c:axPos val="b"/>
        <c:majorTickMark val="none"/>
        <c:minorTickMark val="none"/>
        <c:tickLblPos val="nextTo"/>
        <c:crossAx val="1893251791"/>
        <c:crosses val="autoZero"/>
        <c:auto val="1"/>
        <c:lblAlgn val="ctr"/>
        <c:lblOffset val="100"/>
        <c:noMultiLvlLbl val="0"/>
      </c:catAx>
      <c:valAx>
        <c:axId val="18932517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8974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80163" y="8693150"/>
            <a:ext cx="406400" cy="29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135" tIns="44277" rIns="90135" bIns="44277" anchor="ctr">
            <a:spAutoFit/>
          </a:bodyPr>
          <a:lstStyle/>
          <a:p>
            <a:pPr algn="r" defTabSz="911225"/>
            <a:fld id="{49CF73E6-B5C3-4B47-A562-A645CE4146A9}" type="slidenum">
              <a:rPr lang="en-US" sz="1400">
                <a:effectLst/>
                <a:latin typeface="Book Antiqua" pitchFamily="18" charset="0"/>
              </a:rPr>
              <a:pPr algn="r" defTabSz="911225"/>
              <a:t>‹#›</a:t>
            </a:fld>
            <a:endParaRPr lang="en-US" sz="1400">
              <a:effectLst/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874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14825"/>
            <a:ext cx="5027613" cy="4087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135" tIns="44277" rIns="90135" bIns="442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9100" y="687388"/>
            <a:ext cx="6018213" cy="3394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80163" y="8693150"/>
            <a:ext cx="406400" cy="298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135" tIns="44277" rIns="90135" bIns="44277" anchor="ctr">
            <a:spAutoFit/>
          </a:bodyPr>
          <a:lstStyle/>
          <a:p>
            <a:pPr algn="r" defTabSz="911225"/>
            <a:fld id="{4AA3392E-9246-44AA-B22E-A55A1332CA7D}" type="slidenum">
              <a:rPr lang="en-US" sz="1400">
                <a:effectLst/>
                <a:latin typeface="Book Antiqua" pitchFamily="18" charset="0"/>
              </a:rPr>
              <a:pPr algn="r" defTabSz="911225"/>
              <a:t>‹#›</a:t>
            </a:fld>
            <a:endParaRPr lang="en-US" sz="1400">
              <a:effectLst/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29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82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687388"/>
            <a:ext cx="6018213" cy="3394075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61838" cy="10798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95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167" y="2292095"/>
            <a:ext cx="10071522" cy="2219691"/>
          </a:xfrm>
        </p:spPr>
        <p:txBody>
          <a:bodyPr anchor="ctr">
            <a:normAutofit/>
          </a:bodyPr>
          <a:lstStyle>
            <a:lvl1pPr algn="l">
              <a:defRPr sz="4389" cap="all" baseline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165" y="4511785"/>
            <a:ext cx="10071523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795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 userDrawn="1"/>
        </p:nvSpPr>
        <p:spPr>
          <a:xfrm>
            <a:off x="0" y="5778124"/>
            <a:ext cx="12161838" cy="10798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95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76775-DB16-4106-9B40-530122EFC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438" y="5990738"/>
            <a:ext cx="3048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167" y="1600200"/>
            <a:ext cx="3388592" cy="4572000"/>
          </a:xfrm>
        </p:spPr>
        <p:txBody>
          <a:bodyPr>
            <a:normAutofit/>
          </a:bodyPr>
          <a:lstStyle>
            <a:lvl1pPr marL="0" indent="0">
              <a:spcBef>
                <a:spcPts val="1197"/>
              </a:spcBef>
              <a:buNone/>
              <a:defRPr sz="1795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43156" y="1600200"/>
            <a:ext cx="641500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1995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9413" y="365125"/>
            <a:ext cx="171025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2167" y="365125"/>
            <a:ext cx="807886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490964" y="3228948"/>
            <a:ext cx="5632704" cy="84194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41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9/1/2018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167" y="2292095"/>
            <a:ext cx="5719864" cy="2219691"/>
          </a:xfrm>
        </p:spPr>
        <p:txBody>
          <a:bodyPr anchor="ctr">
            <a:normAutofit/>
          </a:bodyPr>
          <a:lstStyle>
            <a:lvl1pPr algn="l">
              <a:defRPr sz="4389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167" y="4511785"/>
            <a:ext cx="5719864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795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63793" y="1310656"/>
            <a:ext cx="5198046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61838" cy="10798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95"/>
          </a:p>
        </p:txBody>
      </p:sp>
      <p:grpSp>
        <p:nvGrpSpPr>
          <p:cNvPr id="14" name="Group 13"/>
          <p:cNvGrpSpPr/>
          <p:nvPr/>
        </p:nvGrpSpPr>
        <p:grpSpPr>
          <a:xfrm>
            <a:off x="0" y="1143001"/>
            <a:ext cx="12161838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0800000">
            <a:off x="0" y="5645511"/>
            <a:ext cx="12161838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61838" cy="10798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195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9A4D60-4248-46FB-8D95-1F05C5CA1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26" y="5933460"/>
            <a:ext cx="304046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1"/>
            <a:ext cx="12161838" cy="3194035"/>
            <a:chOff x="647402" y="2514600"/>
            <a:chExt cx="10838688" cy="3194035"/>
          </a:xfrm>
          <a:solidFill>
            <a:srgbClr val="002060"/>
          </a:solidFill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grpFill/>
              <a:ln w="38100" cap="flat">
                <a:solidFill>
                  <a:srgbClr val="002060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195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  <a:grpFill/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grpFill/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66" y="2971806"/>
            <a:ext cx="10046184" cy="1684150"/>
          </a:xfrm>
        </p:spPr>
        <p:txBody>
          <a:bodyPr anchor="ctr">
            <a:normAutofit/>
          </a:bodyPr>
          <a:lstStyle>
            <a:lvl1pPr>
              <a:defRPr sz="4389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166" y="4655956"/>
            <a:ext cx="7855523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96">
                <a:solidFill>
                  <a:schemeClr val="bg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E9F77-322F-4A24-A8A1-28101703F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87" y="4913868"/>
            <a:ext cx="2243306" cy="5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167" y="1600201"/>
            <a:ext cx="4902741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930" y="1600201"/>
            <a:ext cx="4902741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166" y="1600200"/>
            <a:ext cx="490730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166" y="2424112"/>
            <a:ext cx="490730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50855" y="1600200"/>
            <a:ext cx="490730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0855" y="2424112"/>
            <a:ext cx="490730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2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591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2167" y="1600200"/>
            <a:ext cx="4373701" cy="4572000"/>
          </a:xfrm>
        </p:spPr>
        <p:txBody>
          <a:bodyPr>
            <a:normAutofit/>
          </a:bodyPr>
          <a:lstStyle>
            <a:lvl1pPr marL="0" indent="0">
              <a:spcBef>
                <a:spcPts val="1197"/>
              </a:spcBef>
              <a:buNone/>
              <a:defRPr sz="1795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7890" y="1600200"/>
            <a:ext cx="5431781" cy="4572001"/>
          </a:xfrm>
        </p:spPr>
        <p:txBody>
          <a:bodyPr>
            <a:normAutofit/>
          </a:bodyPr>
          <a:lstStyle>
            <a:lvl1pPr>
              <a:defRPr sz="1995"/>
            </a:lvl1pPr>
            <a:lvl2pPr>
              <a:defRPr sz="1596"/>
            </a:lvl2pPr>
            <a:lvl3pPr>
              <a:defRPr sz="1596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2166" y="76200"/>
            <a:ext cx="9955991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167" y="1600200"/>
            <a:ext cx="9957505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166" y="6356352"/>
            <a:ext cx="1825033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97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7200" y="6356350"/>
            <a:ext cx="6307439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197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33881" y="6356352"/>
            <a:ext cx="182427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97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949EBC64-41CB-41B8-B6DF-9B1367312BD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0647" y="1219202"/>
            <a:ext cx="9960545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rgbClr val="00206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rgbClr val="00206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26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3990" kern="1200">
          <a:solidFill>
            <a:srgbClr val="00206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1795"/>
        </a:spcBef>
        <a:buFont typeface="Wingdings" panose="05000000000000000000" pitchFamily="2" charset="2"/>
        <a:buChar char="§"/>
        <a:defRPr sz="3192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599"/>
        </a:spcBef>
        <a:buFont typeface="Wingdings" panose="05000000000000000000" pitchFamily="2" charset="2"/>
        <a:buChar char="§"/>
        <a:defRPr sz="2394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5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5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5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Wingdings" panose="05000000000000000000" pitchFamily="2" charset="2"/>
        <a:buChar char="§"/>
        <a:defRPr sz="1995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ormal_distribution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r_xWfThjJ0?rel=0;end=60" TargetMode="Externa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r_xWfThjJ0?rel=0;start=46;end=126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EEC1-B13F-0C49-A2EA-8573FF1CD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Introduction to Probability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4EA6D-3527-444C-A877-E6B5AFA398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Sang-Phil Kim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58FE0-BE67-034E-B57E-33D746CB4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51"/>
          <a:stretch/>
        </p:blipFill>
        <p:spPr>
          <a:xfrm>
            <a:off x="6058985" y="2199860"/>
            <a:ext cx="6016225" cy="30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3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376C-669B-7440-ACCB-4EAE78CD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E0EB7-BBB9-7740-8917-C7806D8A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Based on </a:t>
            </a:r>
            <a:r>
              <a:rPr lang="en-US" sz="2800" u="sng" dirty="0"/>
              <a:t>experimentation or historical data</a:t>
            </a:r>
          </a:p>
          <a:p>
            <a:r>
              <a:rPr lang="en-US" sz="2800" dirty="0"/>
              <a:t>P(Event) =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/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1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: number of experiments </a:t>
            </a:r>
          </a:p>
          <a:p>
            <a:pPr lvl="1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/>
              <a:t> : total number of outcome observed</a:t>
            </a:r>
          </a:p>
          <a:p>
            <a:r>
              <a:rPr lang="en-US" sz="2800" dirty="0"/>
              <a:t>Also called </a:t>
            </a:r>
            <a:r>
              <a:rPr lang="en-US" sz="2800" u="sng" dirty="0"/>
              <a:t>relative frequency</a:t>
            </a:r>
            <a:r>
              <a:rPr lang="en-US" sz="2800" dirty="0"/>
              <a:t> method</a:t>
            </a:r>
          </a:p>
          <a:p>
            <a:r>
              <a:rPr lang="en-US" sz="2800" dirty="0"/>
              <a:t>Example</a:t>
            </a:r>
          </a:p>
          <a:p>
            <a:pPr lvl="1"/>
            <a:r>
              <a:rPr lang="en-US" sz="2400" dirty="0"/>
              <a:t>Out of 100 parts, two are defective.</a:t>
            </a:r>
          </a:p>
          <a:p>
            <a:pPr lvl="1"/>
            <a:r>
              <a:rPr lang="en-US" sz="2400" dirty="0"/>
              <a:t>P(defective part)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C926F-A811-5B41-8A07-FAC61550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530B-92F7-3947-8172-78241FBC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Normal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2D2A30-E1B2-A546-A537-9BB8ED126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16" y="1488187"/>
            <a:ext cx="7619736" cy="48681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77CF2-B557-5346-A8EF-341E89E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9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D478-803F-5046-95E1-51ED9E9E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10F9-7CAA-A448-8A70-7DBBE0101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F941-8679-3148-96D8-EC0CE6F2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8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0522-1BA0-C341-BA31-A5FB24AB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&amp; z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C9E0A-B861-8E45-BDA5-FF6B8095D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AF04A-3841-9E45-9521-D22180DC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4E42-E685-A045-A6D3-68471325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Distribution and z-value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D987-9008-8A40-A1E3-2D8885685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Standard Normal : Normal distribution with  𝜇= 0,  𝜎 = 1</a:t>
            </a:r>
          </a:p>
          <a:p>
            <a:r>
              <a:rPr lang="en-US" sz="2800" dirty="0"/>
              <a:t>z-value : the distance from the mean, measured by standard deviation.</a:t>
            </a:r>
          </a:p>
          <a:p>
            <a:endParaRPr lang="en-US" sz="2800" dirty="0"/>
          </a:p>
          <a:p>
            <a:r>
              <a:rPr lang="en-US" sz="2800" dirty="0"/>
              <a:t>For example, when 𝜇 = 120,  𝜎 = 15</a:t>
            </a:r>
          </a:p>
          <a:p>
            <a:pPr marL="0" indent="0">
              <a:buNone/>
            </a:pPr>
            <a:r>
              <a:rPr lang="en-US" sz="2800" dirty="0"/>
              <a:t>	 In z-value, x = 150  is +2    = (150-120)/15</a:t>
            </a:r>
          </a:p>
          <a:p>
            <a:pPr marL="0" indent="0">
              <a:buNone/>
            </a:pPr>
            <a:r>
              <a:rPr lang="en-US" sz="2800" dirty="0"/>
              <a:t>This means 150 is located from the mean by 2 𝜎  away in +direction.</a:t>
            </a:r>
            <a:endParaRPr lang="en-US" sz="2002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83CE8-E24E-B348-986F-F2F00C12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D495-8AAC-F446-A527-C84C5BD5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864" y="2938379"/>
            <a:ext cx="1536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E849-DFEB-8043-BE96-71CA2BD0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Standard Normal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474AE-F32E-5C42-93F5-9136FA7A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104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DD8A0F-6802-E649-911C-44DFAF014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831346"/>
              </p:ext>
            </p:extLst>
          </p:nvPr>
        </p:nvGraphicFramePr>
        <p:xfrm>
          <a:off x="1109475" y="2839451"/>
          <a:ext cx="5211115" cy="2979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8A0EB6F1-9238-ED47-8A9F-D133713B7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102503"/>
              </p:ext>
            </p:extLst>
          </p:nvPr>
        </p:nvGraphicFramePr>
        <p:xfrm>
          <a:off x="6888900" y="2715124"/>
          <a:ext cx="4363250" cy="2979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E2BB4-13F9-9C4D-81BC-1317E452EA40}"/>
              </a:ext>
            </a:extLst>
          </p:cNvPr>
          <p:cNvCxnSpPr/>
          <p:nvPr/>
        </p:nvCxnSpPr>
        <p:spPr>
          <a:xfrm flipV="1">
            <a:off x="1109475" y="3577389"/>
            <a:ext cx="0" cy="21015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A54EF0-C1ED-744E-9598-527ADFA0F607}"/>
              </a:ext>
            </a:extLst>
          </p:cNvPr>
          <p:cNvCxnSpPr/>
          <p:nvPr/>
        </p:nvCxnSpPr>
        <p:spPr>
          <a:xfrm>
            <a:off x="1109475" y="5694947"/>
            <a:ext cx="521111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949B09-E010-0242-9090-110F9C1D1A56}"/>
              </a:ext>
            </a:extLst>
          </p:cNvPr>
          <p:cNvCxnSpPr>
            <a:cxnSpLocks/>
          </p:cNvCxnSpPr>
          <p:nvPr/>
        </p:nvCxnSpPr>
        <p:spPr>
          <a:xfrm>
            <a:off x="6957356" y="5694945"/>
            <a:ext cx="455146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F4FEDC-0060-5F46-86A0-24E27D7E4457}"/>
              </a:ext>
            </a:extLst>
          </p:cNvPr>
          <p:cNvCxnSpPr/>
          <p:nvPr/>
        </p:nvCxnSpPr>
        <p:spPr>
          <a:xfrm flipV="1">
            <a:off x="6957356" y="3593429"/>
            <a:ext cx="0" cy="21015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23113C-2C37-6942-A556-31611102D484}"/>
              </a:ext>
            </a:extLst>
          </p:cNvPr>
          <p:cNvSpPr txBox="1"/>
          <p:nvPr/>
        </p:nvSpPr>
        <p:spPr>
          <a:xfrm>
            <a:off x="3240506" y="581927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𝜇=7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4BCE7-18E2-B249-A8D5-6C044CF49A98}"/>
              </a:ext>
            </a:extLst>
          </p:cNvPr>
          <p:cNvSpPr txBox="1"/>
          <p:nvPr/>
        </p:nvSpPr>
        <p:spPr>
          <a:xfrm>
            <a:off x="4620127" y="430538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𝜎 =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728106-9B85-E94D-9C79-8E4B26EC15BD}"/>
              </a:ext>
            </a:extLst>
          </p:cNvPr>
          <p:cNvCxnSpPr/>
          <p:nvPr/>
        </p:nvCxnSpPr>
        <p:spPr>
          <a:xfrm>
            <a:off x="3534016" y="3577389"/>
            <a:ext cx="0" cy="21015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4C962B-5143-AB4A-AF35-04582BCCC734}"/>
              </a:ext>
            </a:extLst>
          </p:cNvPr>
          <p:cNvCxnSpPr/>
          <p:nvPr/>
        </p:nvCxnSpPr>
        <p:spPr>
          <a:xfrm>
            <a:off x="4299285" y="3593429"/>
            <a:ext cx="0" cy="208547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71058F-008D-294E-ABA5-89E9C8B65705}"/>
              </a:ext>
            </a:extLst>
          </p:cNvPr>
          <p:cNvSpPr txBox="1"/>
          <p:nvPr/>
        </p:nvSpPr>
        <p:spPr>
          <a:xfrm>
            <a:off x="8743113" y="583183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𝜇=0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F15AE9-834A-EC4D-9CB8-4D3B6750A7E3}"/>
              </a:ext>
            </a:extLst>
          </p:cNvPr>
          <p:cNvSpPr txBox="1"/>
          <p:nvPr/>
        </p:nvSpPr>
        <p:spPr>
          <a:xfrm>
            <a:off x="9731453" y="43278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𝜎 = 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A173BB-B91B-8C4B-9DB1-A821EF2B4758}"/>
              </a:ext>
            </a:extLst>
          </p:cNvPr>
          <p:cNvCxnSpPr/>
          <p:nvPr/>
        </p:nvCxnSpPr>
        <p:spPr>
          <a:xfrm>
            <a:off x="9036623" y="3589950"/>
            <a:ext cx="0" cy="21015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4ECAEB-3409-884C-8D38-20CB8D9BEEF2}"/>
              </a:ext>
            </a:extLst>
          </p:cNvPr>
          <p:cNvCxnSpPr/>
          <p:nvPr/>
        </p:nvCxnSpPr>
        <p:spPr>
          <a:xfrm>
            <a:off x="9689597" y="3589950"/>
            <a:ext cx="0" cy="208547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8335625-C4A1-7046-9596-4BC060850008}"/>
              </a:ext>
            </a:extLst>
          </p:cNvPr>
          <p:cNvSpPr txBox="1"/>
          <p:nvPr/>
        </p:nvSpPr>
        <p:spPr>
          <a:xfrm>
            <a:off x="4130249" y="583183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=8.5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FC7BB0-4767-D840-B755-2F31BF307B9B}"/>
              </a:ext>
            </a:extLst>
          </p:cNvPr>
          <p:cNvSpPr txBox="1"/>
          <p:nvPr/>
        </p:nvSpPr>
        <p:spPr>
          <a:xfrm>
            <a:off x="9470063" y="583584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=8.5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B56C7-0CE7-5B4A-AC9D-2BEAB7B19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861" y="1729999"/>
            <a:ext cx="4292600" cy="736600"/>
          </a:xfrm>
          <a:prstGeom prst="rect">
            <a:avLst/>
          </a:prstGeom>
        </p:spPr>
      </p:pic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A2909A80-4A78-1148-B356-FEC7FD01CE10}"/>
              </a:ext>
            </a:extLst>
          </p:cNvPr>
          <p:cNvSpPr/>
          <p:nvPr/>
        </p:nvSpPr>
        <p:spPr>
          <a:xfrm>
            <a:off x="5888757" y="4137607"/>
            <a:ext cx="808739" cy="469680"/>
          </a:xfrm>
          <a:prstGeom prst="stripedRightArrow">
            <a:avLst>
              <a:gd name="adj1" fmla="val 70493"/>
              <a:gd name="adj2" fmla="val 50000"/>
            </a:avLst>
          </a:prstGeom>
          <a:solidFill>
            <a:srgbClr val="00B050"/>
          </a:solidFill>
          <a:ln>
            <a:solidFill>
              <a:srgbClr val="649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D2F1-262F-A54A-BA2E-BC97D032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Standardization?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02DAB-F89B-7244-A2DA-5BC58DF62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7" y="5285308"/>
            <a:ext cx="9957505" cy="886891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 ≤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8.5)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≤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0.75)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342A0-41A2-5B4E-9CEC-0351B1D5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105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959A2DF-6D6E-824C-894F-2954DB180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377934"/>
              </p:ext>
            </p:extLst>
          </p:nvPr>
        </p:nvGraphicFramePr>
        <p:xfrm>
          <a:off x="1102166" y="1551509"/>
          <a:ext cx="5211115" cy="2979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5EDCFF7-8E82-1F46-9B8C-5E04DC63D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52860"/>
              </p:ext>
            </p:extLst>
          </p:nvPr>
        </p:nvGraphicFramePr>
        <p:xfrm>
          <a:off x="6881591" y="1427182"/>
          <a:ext cx="4363250" cy="2979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BB893C-6BEB-4445-9376-4484C54BCBFD}"/>
              </a:ext>
            </a:extLst>
          </p:cNvPr>
          <p:cNvCxnSpPr/>
          <p:nvPr/>
        </p:nvCxnSpPr>
        <p:spPr>
          <a:xfrm flipV="1">
            <a:off x="1102166" y="2289447"/>
            <a:ext cx="0" cy="21015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922706-1C0E-7241-AF14-C57CD32D7FC2}"/>
              </a:ext>
            </a:extLst>
          </p:cNvPr>
          <p:cNvCxnSpPr/>
          <p:nvPr/>
        </p:nvCxnSpPr>
        <p:spPr>
          <a:xfrm>
            <a:off x="1102166" y="4407005"/>
            <a:ext cx="521111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36963E-2CE4-C947-A9A3-3A40167B3356}"/>
              </a:ext>
            </a:extLst>
          </p:cNvPr>
          <p:cNvCxnSpPr>
            <a:cxnSpLocks/>
          </p:cNvCxnSpPr>
          <p:nvPr/>
        </p:nvCxnSpPr>
        <p:spPr>
          <a:xfrm>
            <a:off x="6950047" y="4407003"/>
            <a:ext cx="455146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D91A26-E82A-A942-98BF-9EDD3885F075}"/>
              </a:ext>
            </a:extLst>
          </p:cNvPr>
          <p:cNvCxnSpPr/>
          <p:nvPr/>
        </p:nvCxnSpPr>
        <p:spPr>
          <a:xfrm flipV="1">
            <a:off x="6950047" y="2305487"/>
            <a:ext cx="0" cy="21015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CFEFF0-2224-4744-AB33-227CD1D243AF}"/>
              </a:ext>
            </a:extLst>
          </p:cNvPr>
          <p:cNvSpPr txBox="1"/>
          <p:nvPr/>
        </p:nvSpPr>
        <p:spPr>
          <a:xfrm>
            <a:off x="3233197" y="453133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𝜇=7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7C1B1-C0C8-E143-8BF1-26D608998E1E}"/>
              </a:ext>
            </a:extLst>
          </p:cNvPr>
          <p:cNvSpPr txBox="1"/>
          <p:nvPr/>
        </p:nvSpPr>
        <p:spPr>
          <a:xfrm>
            <a:off x="4612818" y="30174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𝜎 = 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E4F97E-1305-6F47-A68E-970054CF2C25}"/>
              </a:ext>
            </a:extLst>
          </p:cNvPr>
          <p:cNvCxnSpPr/>
          <p:nvPr/>
        </p:nvCxnSpPr>
        <p:spPr>
          <a:xfrm>
            <a:off x="3526707" y="2289447"/>
            <a:ext cx="0" cy="21015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9BD3C4-CDB8-A541-8894-4D36159C6099}"/>
              </a:ext>
            </a:extLst>
          </p:cNvPr>
          <p:cNvCxnSpPr/>
          <p:nvPr/>
        </p:nvCxnSpPr>
        <p:spPr>
          <a:xfrm>
            <a:off x="4291976" y="2305487"/>
            <a:ext cx="0" cy="208547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10B3F0-5712-7846-85DE-215CA46D8FD3}"/>
              </a:ext>
            </a:extLst>
          </p:cNvPr>
          <p:cNvSpPr txBox="1"/>
          <p:nvPr/>
        </p:nvSpPr>
        <p:spPr>
          <a:xfrm>
            <a:off x="8735804" y="4543891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𝜇=0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2279-D85A-F445-AF19-60642AA3932C}"/>
              </a:ext>
            </a:extLst>
          </p:cNvPr>
          <p:cNvSpPr txBox="1"/>
          <p:nvPr/>
        </p:nvSpPr>
        <p:spPr>
          <a:xfrm>
            <a:off x="9724144" y="303994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𝜎 = 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2C7927-0497-8847-A7EE-422323CED802}"/>
              </a:ext>
            </a:extLst>
          </p:cNvPr>
          <p:cNvCxnSpPr/>
          <p:nvPr/>
        </p:nvCxnSpPr>
        <p:spPr>
          <a:xfrm>
            <a:off x="9029314" y="2302008"/>
            <a:ext cx="0" cy="21015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6EB59E-1142-C646-AEB4-32359904BBF4}"/>
              </a:ext>
            </a:extLst>
          </p:cNvPr>
          <p:cNvCxnSpPr/>
          <p:nvPr/>
        </p:nvCxnSpPr>
        <p:spPr>
          <a:xfrm>
            <a:off x="9682288" y="2302008"/>
            <a:ext cx="0" cy="208547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22D4B8-EEDC-DB4A-8CAF-5DCE1475AE37}"/>
              </a:ext>
            </a:extLst>
          </p:cNvPr>
          <p:cNvSpPr txBox="1"/>
          <p:nvPr/>
        </p:nvSpPr>
        <p:spPr>
          <a:xfrm>
            <a:off x="4122940" y="454389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=8.5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50FEA-7C2A-E64A-98A1-B37802E7FD4E}"/>
              </a:ext>
            </a:extLst>
          </p:cNvPr>
          <p:cNvSpPr txBox="1"/>
          <p:nvPr/>
        </p:nvSpPr>
        <p:spPr>
          <a:xfrm>
            <a:off x="9462754" y="4547903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=8.5</a:t>
            </a:r>
          </a:p>
        </p:txBody>
      </p:sp>
      <p:sp>
        <p:nvSpPr>
          <p:cNvPr id="21" name="Striped Right Arrow 20">
            <a:extLst>
              <a:ext uri="{FF2B5EF4-FFF2-40B4-BE49-F238E27FC236}">
                <a16:creationId xmlns:a16="http://schemas.microsoft.com/office/drawing/2014/main" id="{2C47D7D8-CECE-244F-BD3E-824C5E24E5FF}"/>
              </a:ext>
            </a:extLst>
          </p:cNvPr>
          <p:cNvSpPr/>
          <p:nvPr/>
        </p:nvSpPr>
        <p:spPr>
          <a:xfrm>
            <a:off x="5881448" y="2849665"/>
            <a:ext cx="808739" cy="469680"/>
          </a:xfrm>
          <a:prstGeom prst="stripedRightArrow">
            <a:avLst>
              <a:gd name="adj1" fmla="val 70493"/>
              <a:gd name="adj2" fmla="val 50000"/>
            </a:avLst>
          </a:prstGeom>
          <a:solidFill>
            <a:srgbClr val="00B050"/>
          </a:solidFill>
          <a:ln>
            <a:solidFill>
              <a:srgbClr val="6496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44A-F484-7242-829E-5A1BA72A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Normal Probability Table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D08BA0-0AC0-2742-AE68-0D59013F1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792735"/>
              </p:ext>
            </p:extLst>
          </p:nvPr>
        </p:nvGraphicFramePr>
        <p:xfrm>
          <a:off x="1652337" y="2422476"/>
          <a:ext cx="9111916" cy="3850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356">
                  <a:extLst>
                    <a:ext uri="{9D8B030D-6E8A-4147-A177-3AD203B41FA5}">
                      <a16:colId xmlns:a16="http://schemas.microsoft.com/office/drawing/2014/main" val="84187603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3379664942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3327260079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239161467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1718496100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4062454148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2587753103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4088454636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3811289891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1572403973"/>
                    </a:ext>
                  </a:extLst>
                </a:gridCol>
                <a:gridCol w="828356">
                  <a:extLst>
                    <a:ext uri="{9D8B030D-6E8A-4147-A177-3AD203B41FA5}">
                      <a16:colId xmlns:a16="http://schemas.microsoft.com/office/drawing/2014/main" val="381429887"/>
                    </a:ext>
                  </a:extLst>
                </a:gridCol>
              </a:tblGrid>
              <a:tr h="337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z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272091"/>
                  </a:ext>
                </a:extLst>
              </a:tr>
              <a:tr h="337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0.0080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0.0199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0.0279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0.0319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0.0359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184583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0.0398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0.0438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0.0478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0.0517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0.0557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0.0596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0.0636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0.0675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0.0714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0.0753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931855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0.0793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0.0832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0.0871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0.0910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0.0948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0.0987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0.1026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0.1064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0.1103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0.1141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669878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0.1179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0.1217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0.1255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0.1331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0.1368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0.1406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0.1443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0.1480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0.1517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61854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0.1554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0.1591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0.1628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0.1664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0.1700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0.1736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0.1772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0.1808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0.1844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0.1879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932754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0.1915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0.1950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0.1985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0.2019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0.2054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0.2088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0.2157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0.2190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0.2224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037023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0.2257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0.2291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0.2324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0.2357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0.2389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0.2422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0.2454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0.2486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0.2517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0.2549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86128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0.2580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0.2611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0.2642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0.2704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0.2734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0.2764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0.2794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0.2823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0.2852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CEC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468791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0.2881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0.2910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0.2939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0.2967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0.2995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0.3023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0.3051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0.3078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0.3106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0.3133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013516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0.3159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0.3186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0.3212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0.3238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0.3264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0.3289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0.3315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0.3365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0.3389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301763"/>
                  </a:ext>
                </a:extLst>
              </a:tr>
              <a:tr h="3175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0.3413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0.3438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0.3461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0.3485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0.3508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0.3531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EC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0.3554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0.3577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0.3599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0.3621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81946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21191-B5E1-CD40-B80E-DE6483A6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106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A325CA-AAB2-7543-AFA2-2187D851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098" y="1086351"/>
            <a:ext cx="1524921" cy="12523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208797-6569-1C40-B226-354DD8ABA22F}"/>
              </a:ext>
            </a:extLst>
          </p:cNvPr>
          <p:cNvSpPr txBox="1"/>
          <p:nvPr/>
        </p:nvSpPr>
        <p:spPr>
          <a:xfrm>
            <a:off x="2231136" y="1712526"/>
            <a:ext cx="4305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dirty="0"/>
              <a:t>(0 ≤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/>
              <a:t> ≤ 0.75) = 0.2734</a:t>
            </a:r>
          </a:p>
        </p:txBody>
      </p:sp>
    </p:spTree>
    <p:extLst>
      <p:ext uri="{BB962C8B-B14F-4D97-AF65-F5344CB8AC3E}">
        <p14:creationId xmlns:p14="http://schemas.microsoft.com/office/powerpoint/2010/main" val="290751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9611-F37B-1B4B-9F5E-1B198FD4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Table to Find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EAAD-E0CA-8B4B-BA63-BC14DF8DE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Standardize, and look up the table</a:t>
            </a:r>
          </a:p>
          <a:p>
            <a:endParaRPr lang="en-US" dirty="0"/>
          </a:p>
          <a:p>
            <a:r>
              <a:rPr lang="en-US" dirty="0"/>
              <a:t>𝜇=12, 𝜎= 1.2</a:t>
            </a:r>
          </a:p>
          <a:p>
            <a:r>
              <a:rPr lang="en-US" dirty="0"/>
              <a:t>P(12 ≤ x ≤ 13) =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DAE24-F244-9742-B3A6-9567B8D7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7BAE-B667-4349-A936-7EE32F64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: Z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85AD-1833-E64D-BC66-AB467954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𝜇 = 12, 𝜎 = 1.2</a:t>
            </a:r>
          </a:p>
          <a:p>
            <a:r>
              <a:rPr lang="en-US" dirty="0"/>
              <a:t>P(10.8 ≤ x ≤ 13) =</a:t>
            </a:r>
          </a:p>
          <a:p>
            <a:pPr marL="0" indent="0">
              <a:buNone/>
            </a:pPr>
            <a:r>
              <a:rPr lang="en-US" dirty="0"/>
              <a:t>(Hint: Normal distribution is symmetric)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7AAC6-340F-334D-8FB9-FB8C0B5B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B6F1-4576-7A47-BFF2-EFDB6C1B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Excel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AB1CA-A675-CC43-8B0C-D3FD8F208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≤ 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= NORMDIST(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𝜇, 𝜎, 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 given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z </a:t>
            </a:r>
            <a:r>
              <a:rPr lang="en-US" dirty="0"/>
              <a:t> = STANDARDIZE(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𝜇, 𝜎) =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/>
              <a:t>- 𝜇)/ 𝜎</a:t>
            </a:r>
          </a:p>
          <a:p>
            <a:r>
              <a:rPr lang="en-US" dirty="0"/>
              <a:t>Find z value given probability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 = NORMINV(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𝜇, 𝜎)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A4BB-4ADC-BD44-AAF0-1FCC7F74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109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20C74-3668-E344-92B1-4C7E1860E35E}"/>
              </a:ext>
            </a:extLst>
          </p:cNvPr>
          <p:cNvSpPr txBox="1"/>
          <p:nvPr/>
        </p:nvSpPr>
        <p:spPr>
          <a:xfrm>
            <a:off x="7333488" y="147039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6F5A70-E094-AE4D-B47D-7BC9DF7C77CD}"/>
              </a:ext>
            </a:extLst>
          </p:cNvPr>
          <p:cNvCxnSpPr/>
          <p:nvPr/>
        </p:nvCxnSpPr>
        <p:spPr>
          <a:xfrm flipH="1">
            <a:off x="6949440" y="1655578"/>
            <a:ext cx="384048" cy="18415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C6C2C2D-6DC1-E640-BF0C-4108BFB74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16" y="1173162"/>
            <a:ext cx="2974037" cy="22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5C05-78BA-074A-9589-1FF12686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B383-7AF3-A049-8E8F-7860E9CE5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Used when economic conditions or a company’s circumstance change rapidly (historical data alone is inappropriate)</a:t>
            </a:r>
          </a:p>
          <a:p>
            <a:r>
              <a:rPr lang="en-US" sz="2800" dirty="0"/>
              <a:t>Experiment is not possible</a:t>
            </a:r>
          </a:p>
          <a:p>
            <a:r>
              <a:rPr lang="en-US" sz="2800" dirty="0"/>
              <a:t>Based on experience and intuition.</a:t>
            </a:r>
          </a:p>
          <a:p>
            <a:r>
              <a:rPr lang="en-US" sz="2800" dirty="0"/>
              <a:t>Often combined with classical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A5196-595E-6448-95D1-22EE11D2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8E0A-EBFC-6A45-A2DF-61C0E73F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Normal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2DBA0-0ABC-3840-9E6E-D86C0E1F5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95CBB-31A3-9648-B0CB-AE638DCB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CAAE-2AC2-8144-988D-A3400E87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Beer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2373-F62F-324B-9016-1BDF782BE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ABC pub sells draft beer.</a:t>
            </a:r>
          </a:p>
          <a:p>
            <a:r>
              <a:rPr lang="en-US" sz="2800" dirty="0"/>
              <a:t>ABC orders draft beer when the stock of beer drops to 30 gallons and the delivery takes 5 days.</a:t>
            </a:r>
          </a:p>
          <a:p>
            <a:r>
              <a:rPr lang="en-US" sz="2800" dirty="0"/>
              <a:t>The demand during 5 days is normally distributed with 𝜇=24, 𝜎 = 8</a:t>
            </a:r>
          </a:p>
          <a:p>
            <a:r>
              <a:rPr lang="en-US" sz="2800" dirty="0"/>
              <a:t>The manager of the pub, would like to know the probability of a stockout,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/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&gt;30), and want to lower the probability of stockout.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096A9-D3E8-1F4C-A6AC-FC0705F9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1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6337-AE70-414E-9A5C-13EF6660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stock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862A-8BE9-AE45-B602-2EA1FD430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~ Normal with </a:t>
            </a:r>
            <a:r>
              <a:rPr lang="en-US" sz="3200" dirty="0"/>
              <a:t>𝜇 = 24, 𝜎 = 8</a:t>
            </a:r>
          </a:p>
          <a:p>
            <a:r>
              <a:rPr lang="en-US" sz="3200" dirty="0"/>
              <a:t>Probability of stock out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dirty="0"/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3200" dirty="0"/>
              <a:t>&gt;30)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D9BB-B348-794C-A5A3-EAE993C4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A26E-2767-1B45-A475-5EDD7AB0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Decrease the probability of stockout.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56BA-85BA-0A49-96AA-8990CD38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manager want to decrease the probability of stockout to 10% (0.1), How much beer should be kept when the pub places an order?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5A49-9062-9D4E-9A3C-EE5F5C2C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50ED-FA68-F346-9CC4-C40A2047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Large Number </a:t>
            </a:r>
            <a:br>
              <a:rPr lang="en-US" dirty="0"/>
            </a:br>
            <a:r>
              <a:rPr lang="en-US" dirty="0"/>
              <a:t>&amp; Central Limit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C6AB9-4242-614E-BB1B-3CAD2497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2E25-EA35-6741-A3BD-06936FE9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381D-9C0D-7D45-BB20-D740ED50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CF6C-0E29-9348-A6EB-2564D5E56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makes Normal distribution so popular.</a:t>
            </a:r>
          </a:p>
          <a:p>
            <a:endParaRPr lang="en-US" dirty="0"/>
          </a:p>
          <a:p>
            <a:r>
              <a:rPr lang="en-US" dirty="0"/>
              <a:t>“When independent random variables are added, their properly normalized sum tends toward a normal</a:t>
            </a:r>
            <a:r>
              <a:rPr lang="en-US" dirty="0">
                <a:hlinkClick r:id="rId2" tooltip="Normal distribution"/>
              </a:rPr>
              <a:t> </a:t>
            </a:r>
            <a:r>
              <a:rPr lang="en-US" dirty="0"/>
              <a:t>distribution even if the original variables themselves are not normally distributed.” (Wikipedia)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A72B9-763A-6F4B-9998-44B1261F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395B-0CEE-9242-B5DF-1A2C8235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8342-2CEC-F443-A8C4-31E35120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01CF0-6A25-FA47-A1BF-205E7B485E70}"/>
              </a:ext>
            </a:extLst>
          </p:cNvPr>
          <p:cNvSpPr txBox="1"/>
          <p:nvPr/>
        </p:nvSpPr>
        <p:spPr>
          <a:xfrm>
            <a:off x="1032656" y="6017798"/>
            <a:ext cx="1002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By </a:t>
            </a:r>
            <a:r>
              <a:rPr lang="en-US" sz="1600" dirty="0" err="1"/>
              <a:t>Cmglee</a:t>
            </a:r>
            <a:r>
              <a:rPr lang="en-US" sz="1600" dirty="0"/>
              <a:t> - Own work, CC BY-SA 3.0, https://</a:t>
            </a:r>
            <a:r>
              <a:rPr lang="en-US" sz="1600" dirty="0" err="1"/>
              <a:t>commons.wikimedia.org</a:t>
            </a:r>
            <a:r>
              <a:rPr lang="en-US" sz="1600" dirty="0"/>
              <a:t>/w/</a:t>
            </a:r>
            <a:r>
              <a:rPr lang="en-US" sz="1600" dirty="0" err="1"/>
              <a:t>index.php?curid</a:t>
            </a:r>
            <a:r>
              <a:rPr lang="en-US" sz="1600" dirty="0"/>
              <a:t>=18918612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024E06-B602-0344-9EBF-B443519FB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4" y="3019843"/>
            <a:ext cx="2679700" cy="25908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78C4A5-EC4A-E945-869A-583CABB3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06" y="2990058"/>
            <a:ext cx="2679700" cy="259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F99737-F17E-4140-9BED-27C2FE29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68" y="3003514"/>
            <a:ext cx="2679700" cy="255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79B6B-E74E-7F4B-9807-F9AF48C98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25" y="3036473"/>
            <a:ext cx="3810000" cy="2616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FC82C3-8597-DA4B-B16E-DB419AF449FD}"/>
              </a:ext>
            </a:extLst>
          </p:cNvPr>
          <p:cNvSpPr txBox="1"/>
          <p:nvPr/>
        </p:nvSpPr>
        <p:spPr>
          <a:xfrm>
            <a:off x="1102166" y="1634746"/>
            <a:ext cx="719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Probability distributions of the sum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dice </a:t>
            </a:r>
          </a:p>
        </p:txBody>
      </p:sp>
    </p:spTree>
    <p:extLst>
      <p:ext uri="{BB962C8B-B14F-4D97-AF65-F5344CB8AC3E}">
        <p14:creationId xmlns:p14="http://schemas.microsoft.com/office/powerpoint/2010/main" val="56823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C74C-0E08-A042-B2BF-6A89DA5D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Large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9D26D-3151-6441-9010-A158D9EA1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average of large number of observations would be more accurate than that of small number of observation.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→ ∞,  </a:t>
            </a:r>
          </a:p>
          <a:p>
            <a:pPr marL="0" indent="0">
              <a:buNone/>
            </a:pPr>
            <a:r>
              <a:rPr lang="en-US" dirty="0"/>
              <a:t> where 𝜇 is the true / theoretical mean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FBA43-7EFF-554C-8DC7-248FE291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A4924-3857-B746-91EF-108E8B64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911" y="3409950"/>
            <a:ext cx="37465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B921B-7B1D-7249-98B6-90384C07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256" y="4587875"/>
            <a:ext cx="2324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4F07-CE68-7A48-A1D8-B863707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Law of Large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8F3CE-1184-334C-8229-0FE6C55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F508C-866F-FC4D-AFB9-CF33DD981EB3}"/>
              </a:ext>
            </a:extLst>
          </p:cNvPr>
          <p:cNvSpPr txBox="1"/>
          <p:nvPr/>
        </p:nvSpPr>
        <p:spPr>
          <a:xfrm>
            <a:off x="8165176" y="5954754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yihui.name</a:t>
            </a:r>
            <a:r>
              <a:rPr lang="en-US" dirty="0"/>
              <a:t>/animation/</a:t>
            </a:r>
          </a:p>
        </p:txBody>
      </p:sp>
      <p:pic>
        <p:nvPicPr>
          <p:cNvPr id="9" name="demo-b.mp4">
            <a:hlinkClick r:id="" action="ppaction://media"/>
            <a:extLst>
              <a:ext uri="{FF2B5EF4-FFF2-40B4-BE49-F238E27FC236}">
                <a16:creationId xmlns:a16="http://schemas.microsoft.com/office/drawing/2014/main" id="{706903A8-478B-D647-85F5-B5ED43B75A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3850" y="1382754"/>
            <a:ext cx="5486400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5CB5A1-62DE-1B4D-BE2B-A712AE8685AB}"/>
              </a:ext>
            </a:extLst>
          </p:cNvPr>
          <p:cNvSpPr txBox="1"/>
          <p:nvPr/>
        </p:nvSpPr>
        <p:spPr>
          <a:xfrm>
            <a:off x="7379363" y="3814763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Mean, 𝜇 = 5</a:t>
            </a:r>
          </a:p>
        </p:txBody>
      </p:sp>
    </p:spTree>
    <p:extLst>
      <p:ext uri="{BB962C8B-B14F-4D97-AF65-F5344CB8AC3E}">
        <p14:creationId xmlns:p14="http://schemas.microsoft.com/office/powerpoint/2010/main" val="32161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A046C3-87F2-5D4D-A37C-B04166E8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Probabilities II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33A26-6B19-A745-9864-ACCE952F1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Event and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16C91-79EA-354D-B361-C6F9B317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4" name="Text Box 8"/>
          <p:cNvSpPr txBox="1">
            <a:spLocks noChangeArrowheads="1"/>
          </p:cNvSpPr>
          <p:nvPr/>
        </p:nvSpPr>
        <p:spPr bwMode="auto">
          <a:xfrm>
            <a:off x="3995193" y="2533752"/>
            <a:ext cx="328808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i="1" baseline="-250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u="sng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 for all </a:t>
            </a:r>
            <a:r>
              <a:rPr lang="en-US" sz="28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 i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787" name="Text Box 11"/>
          <p:cNvSpPr txBox="1">
            <a:spLocks noChangeArrowheads="1"/>
          </p:cNvSpPr>
          <p:nvPr/>
        </p:nvSpPr>
        <p:spPr bwMode="auto">
          <a:xfrm>
            <a:off x="1190837" y="3005989"/>
            <a:ext cx="1057998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where:  </a:t>
            </a:r>
            <a:r>
              <a:rPr lang="en-US" sz="24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 is the </a:t>
            </a:r>
            <a:r>
              <a:rPr lang="en-US" sz="24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300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 experimental outcome and </a:t>
            </a:r>
            <a:r>
              <a:rPr lang="en-US" sz="24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solidFill>
                  <a:srgbClr val="002060"/>
                </a:solidFill>
                <a:effectLst/>
                <a:latin typeface="+mn-lt"/>
                <a:cs typeface="Arial" panose="020B0604020202020204" pitchFamily="34" charset="0"/>
              </a:rPr>
              <a:t>is its probability</a:t>
            </a:r>
            <a:endParaRPr lang="en-US" sz="2400" u="sng" dirty="0">
              <a:solidFill>
                <a:srgbClr val="00206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58421-789F-4AAB-9705-0EC323C77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66" y="42949"/>
            <a:ext cx="9955991" cy="1096962"/>
          </a:xfrm>
        </p:spPr>
        <p:txBody>
          <a:bodyPr>
            <a:normAutofit/>
          </a:bodyPr>
          <a:lstStyle/>
          <a:p>
            <a:r>
              <a:rPr lang="en-US" sz="4000" dirty="0"/>
              <a:t>Requirements of Probabilities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F84EB-F203-4700-961C-CA687D06E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542188"/>
            <a:ext cx="9957505" cy="4110841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The probability assigned to each experimental outcome must be between 0 and 1, inclusively.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/>
              <a:t>The sum of the probabilities for all outcomes must equal 1.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13</a:t>
            </a:fld>
            <a:endParaRPr 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71B238F1-AF61-4B1B-8CF7-7CEEE38BE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271" y="4670768"/>
            <a:ext cx="4738798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en-US" sz="28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baseline="-25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sz="28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baseline="-25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. . . + </a:t>
            </a:r>
            <a:r>
              <a:rPr lang="en-US" sz="2800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i="1" baseline="-25000" dirty="0" err="1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endParaRPr lang="en-US" sz="2800" i="1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1266858" y="1730681"/>
            <a:ext cx="9653459" cy="10096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1266858" y="2614184"/>
            <a:ext cx="9653459" cy="107771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5BE84-06E6-4F87-8871-219C2954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kern="0" dirty="0"/>
              <a:t>Events and Their Probabilities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C4615-D2C4-4EE4-8CE3-2B776A08B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34" y="1627578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An </a:t>
            </a:r>
            <a:r>
              <a:rPr lang="en-US" sz="2800" u="sng" dirty="0"/>
              <a:t>event</a:t>
            </a:r>
            <a:r>
              <a:rPr lang="en-US" sz="2800" b="1" dirty="0"/>
              <a:t> </a:t>
            </a:r>
            <a:r>
              <a:rPr lang="en-US" sz="2800" dirty="0"/>
              <a:t>is a collection of sample points.</a:t>
            </a:r>
          </a:p>
          <a:p>
            <a:r>
              <a:rPr lang="en-US" sz="2800" dirty="0"/>
              <a:t>The </a:t>
            </a:r>
            <a:r>
              <a:rPr lang="en-US" sz="2800" u="sng" dirty="0"/>
              <a:t>probability of any event</a:t>
            </a:r>
            <a:r>
              <a:rPr lang="en-US" sz="2800" dirty="0"/>
              <a:t> is equal to the sum of the probabilities of the sample points in the event.</a:t>
            </a:r>
          </a:p>
          <a:p>
            <a:r>
              <a:rPr lang="en-US" sz="2800" dirty="0"/>
              <a:t>If we can identify all the sample points of an experiment and assign a probability to each, we can compute the probability of an event.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2177E-47EF-4B55-853C-C2218487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Probabilities (example)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BFF69-F881-46F6-9D42-F436BB2A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572822"/>
            <a:ext cx="9957505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When we roll two dice</a:t>
            </a:r>
          </a:p>
          <a:p>
            <a:r>
              <a:rPr lang="en-US" sz="2800" dirty="0"/>
              <a:t>Event : The sum of two dice is greater than 8</a:t>
            </a:r>
          </a:p>
          <a:p>
            <a:r>
              <a:rPr lang="en-US" sz="2800" dirty="0"/>
              <a:t>Sample points in the event</a:t>
            </a:r>
          </a:p>
          <a:p>
            <a:pPr marL="0" indent="0">
              <a:buNone/>
            </a:pPr>
            <a:r>
              <a:rPr lang="en-US" sz="2800" dirty="0"/>
              <a:t>(3,6) (4,5) (4,6) (5,4) (5,5) (5,6) (6,3) (6,4) (6,5) (6,6)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Total possible outcome = 6×6=36</a:t>
            </a:r>
          </a:p>
          <a:p>
            <a:r>
              <a:rPr lang="en-US" sz="2800" dirty="0"/>
              <a:t>The probability of the event = 10/36 = 5/18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D012-4C23-48B4-B218-2F05296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Probabilities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858F7-ABF2-41E2-BD3C-F16F30F31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472896"/>
            <a:ext cx="10085042" cy="466097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The Soccer betting experts expect that 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Event : Team A wins</a:t>
            </a:r>
          </a:p>
          <a:p>
            <a:r>
              <a:rPr lang="en-US" sz="2800" dirty="0"/>
              <a:t>Probability of the Event : .37+.17+.14+.07 = 0.75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53AC8-FD6F-4978-8763-0D91AFB2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294690-95E5-424A-B240-2D73F38DD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212909"/>
              </p:ext>
            </p:extLst>
          </p:nvPr>
        </p:nvGraphicFramePr>
        <p:xfrm>
          <a:off x="1412666" y="2122608"/>
          <a:ext cx="811442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505">
                  <a:extLst>
                    <a:ext uri="{9D8B030D-6E8A-4147-A177-3AD203B41FA5}">
                      <a16:colId xmlns:a16="http://schemas.microsoft.com/office/drawing/2014/main" val="98515072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1940794066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51634068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4441169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 A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 B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58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7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50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22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79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17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87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7B81-173C-C54F-859A-9BDB0767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D3646-550A-DA48-9995-5A1330610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Factorial, Permutation and Combination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50076-15F7-F746-A8E1-645C78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9FC7-8F74-43FC-B592-4111697D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6C8A-A875-4602-BB9F-6AADE4AD3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Factorial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denoted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r>
              <a:rPr lang="en-US" dirty="0"/>
              <a:t>The number of different way to arrange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objects</a:t>
            </a:r>
          </a:p>
          <a:p>
            <a:r>
              <a:rPr lang="en-US" dirty="0"/>
              <a:t>Number of different order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 =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×(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 ×… ×2 ×1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0 ! =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38FF3-E409-432B-A51F-A579846B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DF5D-C6BB-4553-80CA-AC08EC05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C822-F342-4479-AE41-E926D1EE3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Tom has 5 Avengers miniature action figures, Ironman, Spiderman, Caption America, Hulk, and Thor. He wants to rank and display according to popularity. </a:t>
            </a:r>
          </a:p>
          <a:p>
            <a:r>
              <a:rPr lang="en-US" sz="2800" dirty="0"/>
              <a:t>How many different way can Tom rank them in?</a:t>
            </a:r>
          </a:p>
          <a:p>
            <a:pPr marL="0" indent="0">
              <a:buNone/>
            </a:pPr>
            <a:r>
              <a:rPr lang="en-US" sz="2800" dirty="0"/>
              <a:t>  ISCHT, SCIHT,…..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E036F-79DF-44A5-B7B3-3EB30636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875A8-BFAA-4F4A-AB4D-6652CE99215F}"/>
              </a:ext>
            </a:extLst>
          </p:cNvPr>
          <p:cNvSpPr/>
          <p:nvPr/>
        </p:nvSpPr>
        <p:spPr>
          <a:xfrm>
            <a:off x="2694293" y="4959924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20C0D9-4977-487B-BB2D-28C2439E74E1}"/>
              </a:ext>
            </a:extLst>
          </p:cNvPr>
          <p:cNvSpPr/>
          <p:nvPr/>
        </p:nvSpPr>
        <p:spPr>
          <a:xfrm>
            <a:off x="4377378" y="4959925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60094-E264-4B3B-9953-ACF99D2EE68C}"/>
              </a:ext>
            </a:extLst>
          </p:cNvPr>
          <p:cNvSpPr/>
          <p:nvPr/>
        </p:nvSpPr>
        <p:spPr>
          <a:xfrm>
            <a:off x="6060463" y="4959926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8A300-69FD-4A9D-BD8F-5427AE854EB4}"/>
              </a:ext>
            </a:extLst>
          </p:cNvPr>
          <p:cNvSpPr/>
          <p:nvPr/>
        </p:nvSpPr>
        <p:spPr>
          <a:xfrm>
            <a:off x="7743548" y="4965468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43964-78F7-407F-9F5B-435B785E31B5}"/>
              </a:ext>
            </a:extLst>
          </p:cNvPr>
          <p:cNvSpPr/>
          <p:nvPr/>
        </p:nvSpPr>
        <p:spPr>
          <a:xfrm>
            <a:off x="9426633" y="4959926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24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2323-677A-6248-B7A4-B129643C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31CE9-3AFD-4645-89EA-2539A9356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measure of likelihood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00988-77DA-3847-B3B7-F2466496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B0F6-C822-4876-941C-0872FE51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66" y="33131"/>
            <a:ext cx="9955991" cy="1096962"/>
          </a:xfrm>
        </p:spPr>
        <p:txBody>
          <a:bodyPr/>
          <a:lstStyle/>
          <a:p>
            <a:r>
              <a:rPr lang="en-US" dirty="0"/>
              <a:t>Quiz – Challenge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9E18-0085-4E7C-BC1D-EC877AA13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Avengers problem, how many different way to arrange with Ironman &amp; Spiderman next to each other?</a:t>
            </a:r>
          </a:p>
          <a:p>
            <a:endParaRPr lang="en-US" sz="2800" dirty="0"/>
          </a:p>
          <a:p>
            <a:r>
              <a:rPr lang="en-US" sz="2800" dirty="0"/>
              <a:t>How many unique ways are there to arrange the letters in the word PRIOR?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740BB-3E28-48A5-ADB2-498E3482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6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55933" y="3429000"/>
                <a:ext cx="5189551" cy="107202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00000"/>
                        </a:solidFill>
                        <a:effectLst/>
                        <a:latin typeface="Cambria Math"/>
                      </a:rPr>
                      <m:t>𝑃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3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3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𝑛</m:t>
                          </m:r>
                        </m:e>
                      </m:mr>
                    </m:m>
                    <m:r>
                      <a:rPr lang="en-US" sz="3600" b="0" i="1" smtClean="0">
                        <a:solidFill>
                          <a:srgbClr val="000000"/>
                        </a:solidFill>
                        <a:effectLst/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000000"/>
                        </a:solidFill>
                        <a:effectLst/>
                        <a:latin typeface="Cambria Math"/>
                      </a:rPr>
                      <m:t>𝑛</m:t>
                    </m:r>
                    <m:r>
                      <a:rPr lang="en-US" sz="3600" b="0" i="1" smtClean="0">
                        <a:solidFill>
                          <a:srgbClr val="000000"/>
                        </a:solidFill>
                        <a:effectLst/>
                        <a:latin typeface="Cambria Math"/>
                      </a:rPr>
                      <m:t>!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>
                    <a:solidFill>
                      <a:srgbClr val="000000"/>
                    </a:solidFill>
                    <a:effectLst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𝑁</m:t>
                        </m:r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</a:rPr>
                              <m:t>𝑁</m:t>
                            </m:r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</a:rPr>
                              <m:t>−</m:t>
                            </m:r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endParaRPr lang="en-US" sz="3600" dirty="0">
                  <a:solidFill>
                    <a:srgbClr val="000000"/>
                  </a:solidFill>
                  <a:effectLst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933" y="3429000"/>
                <a:ext cx="5189551" cy="1072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8B362ED-0945-4908-A0B0-AFD7A7A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E679A-3A4A-43E6-A595-5FE7451B3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420292"/>
            <a:ext cx="9957505" cy="2575359"/>
          </a:xfrm>
        </p:spPr>
        <p:txBody>
          <a:bodyPr>
            <a:normAutofit/>
          </a:bodyPr>
          <a:lstStyle/>
          <a:p>
            <a:r>
              <a:rPr lang="en-US" sz="2800" dirty="0"/>
              <a:t>the number of experimental outcomes when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i="1" dirty="0"/>
              <a:t> </a:t>
            </a:r>
            <a:r>
              <a:rPr lang="en-US" sz="2800" dirty="0"/>
              <a:t>objects are to be selected from a set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/>
              <a:t> objects, when </a:t>
            </a:r>
            <a:r>
              <a:rPr lang="en-US" sz="2800" b="1" i="1" dirty="0"/>
              <a:t>the order of selection matters.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BC734-C076-4734-8E0A-C69A17509B3D}"/>
              </a:ext>
            </a:extLst>
          </p:cNvPr>
          <p:cNvSpPr txBox="1"/>
          <p:nvPr/>
        </p:nvSpPr>
        <p:spPr>
          <a:xfrm>
            <a:off x="4131788" y="4832911"/>
            <a:ext cx="567693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= </a:t>
            </a:r>
            <a:r>
              <a:rPr lang="en-US" sz="3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×(</a:t>
            </a:r>
            <a:r>
              <a:rPr 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 ×(</a:t>
            </a:r>
            <a:r>
              <a:rPr 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 × … ×(</a:t>
            </a:r>
            <a:r>
              <a:rPr 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+1)</a:t>
            </a:r>
            <a:endParaRPr lang="en-US" sz="3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3AEF-611B-4CBB-93B5-14930E25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21C5E-F28A-4F58-AFA3-0D23BD34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elementary school teacher, Mary has to choose three of her students as assistants for PE, Music and Art classes, </a:t>
            </a:r>
            <a:r>
              <a:rPr lang="en-US" b="1" dirty="0"/>
              <a:t>separately</a:t>
            </a:r>
            <a:r>
              <a:rPr lang="en-US" dirty="0"/>
              <a:t>. If she has 15 students in her class, how many different way to choose three students?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D9D0-6F36-49A4-8C54-6E6FF52D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960C4-6E9A-469A-B56E-D0FC9BE6934E}"/>
              </a:ext>
            </a:extLst>
          </p:cNvPr>
          <p:cNvSpPr/>
          <p:nvPr/>
        </p:nvSpPr>
        <p:spPr>
          <a:xfrm>
            <a:off x="3204140" y="4511036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7D2FC-A417-4898-B3FF-4825758C217F}"/>
              </a:ext>
            </a:extLst>
          </p:cNvPr>
          <p:cNvSpPr/>
          <p:nvPr/>
        </p:nvSpPr>
        <p:spPr>
          <a:xfrm>
            <a:off x="5319967" y="4511036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3BB5D-DFBB-4312-AE80-B2FD5E46A1F7}"/>
              </a:ext>
            </a:extLst>
          </p:cNvPr>
          <p:cNvSpPr/>
          <p:nvPr/>
        </p:nvSpPr>
        <p:spPr>
          <a:xfrm>
            <a:off x="7435794" y="4511035"/>
            <a:ext cx="1058487" cy="958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30898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Combinations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 marL="346075" indent="-346075"/>
            <a:r>
              <a:rPr lang="en-US" sz="2800" dirty="0"/>
              <a:t>the number of experimental outcomes when </a:t>
            </a:r>
            <a:r>
              <a:rPr lang="en-US" sz="2800" i="1" dirty="0"/>
              <a:t>n </a:t>
            </a:r>
            <a:r>
              <a:rPr lang="en-US" sz="2800" dirty="0"/>
              <a:t>objects are to be selected from a set of </a:t>
            </a:r>
            <a:r>
              <a:rPr lang="en-US" sz="2800" i="1" dirty="0"/>
              <a:t>N</a:t>
            </a:r>
            <a:r>
              <a:rPr lang="en-US" sz="2800" dirty="0"/>
              <a:t> objects. (</a:t>
            </a:r>
            <a:r>
              <a:rPr lang="en-US" sz="2800" b="1" dirty="0"/>
              <a:t>Order doesn’t matter</a:t>
            </a:r>
            <a:r>
              <a:rPr lang="en-US" sz="28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84333" y="3233809"/>
                <a:ext cx="5637184" cy="130478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0000"/>
                        </a:solidFill>
                        <a:effectLst/>
                        <a:latin typeface="Cambria Math"/>
                      </a:rPr>
                      <m:t>𝐶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3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𝑁</m:t>
                          </m:r>
                        </m:e>
                      </m:mr>
                      <m:mr>
                        <m:e>
                          <m:r>
                            <a:rPr lang="en-US" sz="32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𝑛</m:t>
                          </m:r>
                        </m:e>
                      </m:mr>
                    </m:m>
                    <m:r>
                      <a:rPr lang="en-US" sz="3200" b="0" i="1" smtClean="0">
                        <a:solidFill>
                          <a:srgbClr val="000000"/>
                        </a:solidFill>
                        <a:effectLst/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solidFill>
                      <a:srgbClr val="000000"/>
                    </a:solidFill>
                    <a:effectLst/>
                    <a:latin typeface="+mn-lt"/>
                    <a:cs typeface="Arial" panose="020B0604020202020204" pitchFamily="34" charset="0"/>
                  </a:rPr>
                  <a:t> </a:t>
                </a:r>
                <a:r>
                  <a:rPr lang="en-US" sz="3200" dirty="0">
                    <a:solidFill>
                      <a:srgbClr val="000000"/>
                    </a:solidFill>
                    <a:effectLst/>
                    <a:latin typeface="+mn-lt"/>
                    <a:cs typeface="Arial" panose="020B0604020202020204" pitchFamily="34" charset="0"/>
                  </a:rPr>
                  <a:t>=</a:t>
                </a:r>
                <a:r>
                  <a:rPr lang="en-US" sz="4000" dirty="0">
                    <a:solidFill>
                      <a:srgbClr val="000000"/>
                    </a:solidFill>
                    <a:effectLst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𝑁</m:t>
                        </m:r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!</m:t>
                        </m:r>
                      </m:num>
                      <m:den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𝑛</m:t>
                        </m:r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!</m:t>
                        </m:r>
                        <m:d>
                          <m:dPr>
                            <m:ctrlPr>
                              <a:rPr lang="en-US" sz="40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</a:rPr>
                              <m:t>𝑁</m:t>
                            </m:r>
                            <m:r>
                              <a:rPr lang="en-US" sz="40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</a:rPr>
                              <m:t>−</m:t>
                            </m:r>
                            <m:r>
                              <a:rPr lang="en-US" sz="4000" b="0" i="1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4000" dirty="0">
                    <a:solidFill>
                      <a:srgbClr val="000000"/>
                    </a:solidFill>
                    <a:effectLst/>
                    <a:cs typeface="Arial" panose="020B0604020202020204" pitchFamily="34" charset="0"/>
                  </a:rPr>
                  <a:t> =</a:t>
                </a:r>
                <a:r>
                  <a:rPr lang="en-US" sz="4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4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en-US" sz="4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</m:m>
                      </m:num>
                      <m:den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! 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0000"/>
                  </a:solidFill>
                  <a:effectLst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333" y="3233809"/>
                <a:ext cx="5637184" cy="1304781"/>
              </a:xfrm>
              <a:prstGeom prst="rect">
                <a:avLst/>
              </a:prstGeom>
              <a:blipFill>
                <a:blip r:embed="rId3"/>
                <a:stretch>
                  <a:fillRect b="-325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554B-3B7F-4F66-A1A9-0A53E27A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8059-950B-43DE-952A-A896A72E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elementary school teacher, Mary has to choose three of her students as assistants for PE, Music and Art classes, But </a:t>
            </a:r>
            <a:r>
              <a:rPr lang="en-US" sz="2800" b="1" dirty="0"/>
              <a:t>they will work as a team. They will help together one class at a time</a:t>
            </a:r>
            <a:r>
              <a:rPr lang="en-US" sz="2800" dirty="0"/>
              <a:t>. If she has 15 students in her class, how many different way to choose three students?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22609-6E32-4C9B-8216-E33917FF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151F-0C98-5043-AA9A-DD88EEE4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Challenge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199B6-31FE-124A-B7B5-926AC6EE0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If you flip a fair coin 4 times, what is the probability that you will get exactly 2 tails?</a:t>
            </a:r>
          </a:p>
          <a:p>
            <a:pPr fontAlgn="base"/>
            <a:endParaRPr lang="en-US" sz="2800" dirty="0"/>
          </a:p>
          <a:p>
            <a:pPr fontAlgn="base"/>
            <a:r>
              <a:rPr lang="en-US" sz="2800" dirty="0"/>
              <a:t>There are 8 students in a class: 2 boys and 6 girls. If the teacher picks a group of 5 at random, what is the probability that everyone in the group is a girl?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 algn="r">
              <a:buNone/>
            </a:pPr>
            <a:r>
              <a:rPr lang="en-US" sz="2400" dirty="0"/>
              <a:t>(From Khan Academy)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0C664-D783-5044-A3F8-A9769E07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9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7F3152-F96E-1441-9B71-B5288C3E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of Probabilities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5A40B4-8228-704E-A6A4-2EF302B5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Complement, Union, Intersection and Mutually exclusive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5A598-9F97-8746-83FE-AD3D8F37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561F5-557B-41EB-81D8-F0FA9BB2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Complement of an Event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9CDDC2-7CD8-491A-A1FA-EA510C09C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660430"/>
            <a:ext cx="9957505" cy="1915402"/>
          </a:xfrm>
        </p:spPr>
        <p:txBody>
          <a:bodyPr>
            <a:normAutofit/>
          </a:bodyPr>
          <a:lstStyle/>
          <a:p>
            <a:r>
              <a:rPr lang="en-US" sz="2800" dirty="0"/>
              <a:t>Complement of event A : All points which is NOT A</a:t>
            </a:r>
          </a:p>
          <a:p>
            <a:r>
              <a:rPr lang="en-US" sz="2800" dirty="0"/>
              <a:t>The complement of A :  A</a:t>
            </a:r>
            <a:r>
              <a:rPr lang="en-US" sz="2800" baseline="30000" dirty="0"/>
              <a:t>c</a:t>
            </a:r>
          </a:p>
          <a:p>
            <a:pPr marL="0" indent="0" algn="ctr">
              <a:buNone/>
            </a:pPr>
            <a:r>
              <a:rPr lang="en-US" sz="2800" dirty="0"/>
              <a:t>P(A) = 1 – P(A</a:t>
            </a:r>
            <a:r>
              <a:rPr lang="en-US" sz="2800" baseline="30000" dirty="0"/>
              <a:t>c</a:t>
            </a:r>
            <a:r>
              <a:rPr lang="en-US" sz="2800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C2A05-FB5B-4041-8830-0489C9FAD7E6}"/>
              </a:ext>
            </a:extLst>
          </p:cNvPr>
          <p:cNvSpPr/>
          <p:nvPr/>
        </p:nvSpPr>
        <p:spPr>
          <a:xfrm>
            <a:off x="1978884" y="3575832"/>
            <a:ext cx="5803976" cy="2611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</a:t>
            </a:r>
            <a:r>
              <a:rPr lang="en-US" sz="2800" dirty="0">
                <a:solidFill>
                  <a:srgbClr val="002060"/>
                </a:solidFill>
              </a:rPr>
              <a:t>A</a:t>
            </a:r>
            <a:r>
              <a:rPr lang="en-US" sz="2800" baseline="30000" dirty="0">
                <a:solidFill>
                  <a:srgbClr val="002060"/>
                </a:solidFill>
              </a:rPr>
              <a:t>c</a:t>
            </a:r>
            <a:endParaRPr lang="en-US" baseline="30000" dirty="0">
              <a:solidFill>
                <a:srgbClr val="00206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334627-34C9-4CE7-82BD-428D9AD3AB4C}"/>
              </a:ext>
            </a:extLst>
          </p:cNvPr>
          <p:cNvSpPr/>
          <p:nvPr/>
        </p:nvSpPr>
        <p:spPr>
          <a:xfrm>
            <a:off x="2630463" y="3893772"/>
            <a:ext cx="2097097" cy="17791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  <a:endParaRPr lang="en-US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DFEAFD9A-7421-4B9B-B7C9-A2C138A80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85" y="4670478"/>
            <a:ext cx="1125309" cy="7545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Sample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Space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D366657F-C868-4CDB-931D-7554ED4FA5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8532" y="5047761"/>
            <a:ext cx="5320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62" name="Rectangle 10"/>
          <p:cNvSpPr>
            <a:spLocks noChangeArrowheads="1"/>
          </p:cNvSpPr>
          <p:nvPr/>
        </p:nvSpPr>
        <p:spPr bwMode="auto">
          <a:xfrm>
            <a:off x="2844098" y="3780660"/>
            <a:ext cx="5292419" cy="2433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68" name="Oval 16"/>
          <p:cNvSpPr>
            <a:spLocks noChangeArrowheads="1"/>
          </p:cNvSpPr>
          <p:nvPr/>
        </p:nvSpPr>
        <p:spPr bwMode="auto">
          <a:xfrm>
            <a:off x="3311255" y="4192771"/>
            <a:ext cx="2276122" cy="16764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70" name="Rectangle 18"/>
          <p:cNvSpPr>
            <a:spLocks noChangeArrowheads="1"/>
          </p:cNvSpPr>
          <p:nvPr/>
        </p:nvSpPr>
        <p:spPr bwMode="auto">
          <a:xfrm>
            <a:off x="3530493" y="4840168"/>
            <a:ext cx="1552349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Event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571" name="Rectangle 19"/>
          <p:cNvSpPr>
            <a:spLocks noChangeArrowheads="1"/>
          </p:cNvSpPr>
          <p:nvPr/>
        </p:nvSpPr>
        <p:spPr bwMode="auto">
          <a:xfrm>
            <a:off x="5893543" y="4762701"/>
            <a:ext cx="111376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Event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0B8EC5-8856-4F35-8332-6DA1E1BD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Union of Two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FAA73-A338-4614-84D4-A7BDC9AC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629285"/>
            <a:ext cx="9957505" cy="1824350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u="sng" dirty="0"/>
              <a:t>union</a:t>
            </a:r>
            <a:r>
              <a:rPr lang="en-US" sz="2800" dirty="0"/>
              <a:t> of events </a:t>
            </a:r>
            <a:r>
              <a:rPr lang="en-US" sz="2800" i="1" dirty="0"/>
              <a:t>A</a:t>
            </a:r>
            <a:r>
              <a:rPr lang="en-US" sz="2800" dirty="0"/>
              <a:t> and </a:t>
            </a:r>
            <a:r>
              <a:rPr lang="en-US" sz="2800" i="1" dirty="0"/>
              <a:t>B</a:t>
            </a:r>
            <a:r>
              <a:rPr lang="en-US" sz="2800" dirty="0"/>
              <a:t> is the event containing all sample points that are in </a:t>
            </a:r>
            <a:r>
              <a:rPr lang="en-US" sz="2800" i="1" dirty="0"/>
              <a:t>A </a:t>
            </a:r>
            <a:r>
              <a:rPr lang="en-US" sz="2800" dirty="0"/>
              <a:t>or</a:t>
            </a:r>
            <a:r>
              <a:rPr lang="en-US" sz="2800" i="1" dirty="0"/>
              <a:t> B </a:t>
            </a:r>
            <a:r>
              <a:rPr lang="en-US" sz="2800" dirty="0"/>
              <a:t>or both.</a:t>
            </a:r>
          </a:p>
          <a:p>
            <a:r>
              <a:rPr lang="en-US" sz="2800" dirty="0"/>
              <a:t>The union of events </a:t>
            </a:r>
            <a:r>
              <a:rPr lang="en-US" sz="2800" i="1" dirty="0"/>
              <a:t>A</a:t>
            </a:r>
            <a:r>
              <a:rPr lang="en-US" sz="2800" dirty="0"/>
              <a:t> and </a:t>
            </a:r>
            <a:r>
              <a:rPr lang="en-US" sz="2800" i="1" dirty="0"/>
              <a:t>B</a:t>
            </a:r>
            <a:r>
              <a:rPr lang="en-US" sz="2800" dirty="0"/>
              <a:t> :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en-US" sz="2800" dirty="0">
                <a:latin typeface="STIXGeneral" panose="00000500000000000000" pitchFamily="50" charset="2"/>
              </a:rPr>
              <a:t>∪</a:t>
            </a:r>
            <a:r>
              <a:rPr lang="en-US" sz="2800" dirty="0"/>
              <a:t> </a:t>
            </a:r>
            <a:r>
              <a:rPr lang="en-US" sz="2800" i="1" dirty="0"/>
              <a:t>B.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CEC652-3B7F-4658-A517-523FA3A758BE}"/>
              </a:ext>
            </a:extLst>
          </p:cNvPr>
          <p:cNvSpPr/>
          <p:nvPr/>
        </p:nvSpPr>
        <p:spPr>
          <a:xfrm>
            <a:off x="5082842" y="4237759"/>
            <a:ext cx="2420149" cy="151977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C88FB-7404-45EE-B3E5-611FED0E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Union of Two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8A115-CF44-40C3-BA26-B184DF7E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50848"/>
            <a:ext cx="9957505" cy="4572000"/>
          </a:xfrm>
        </p:spPr>
        <p:txBody>
          <a:bodyPr/>
          <a:lstStyle/>
          <a:p>
            <a:r>
              <a:rPr lang="en-US" dirty="0"/>
              <a:t>Total 50 students</a:t>
            </a:r>
          </a:p>
          <a:p>
            <a:r>
              <a:rPr lang="en-US" dirty="0"/>
              <a:t>Boy : 27, Basketball players :15</a:t>
            </a:r>
          </a:p>
          <a:p>
            <a:r>
              <a:rPr lang="en-US" dirty="0"/>
              <a:t>Boy Basketball players : 10</a:t>
            </a:r>
          </a:p>
          <a:p>
            <a:r>
              <a:rPr lang="en-US" dirty="0"/>
              <a:t>If we select one student randomly, what is the probability that the student is </a:t>
            </a:r>
            <a:r>
              <a:rPr lang="en-US" u="sng" dirty="0"/>
              <a:t>either</a:t>
            </a:r>
            <a:r>
              <a:rPr lang="en-US" dirty="0"/>
              <a:t> Boy </a:t>
            </a:r>
            <a:r>
              <a:rPr lang="en-US" u="sng" dirty="0"/>
              <a:t>or</a:t>
            </a:r>
            <a:r>
              <a:rPr lang="en-US" dirty="0"/>
              <a:t> Basketball player?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5" name="Rectangle 1027"/>
          <p:cNvSpPr>
            <a:spLocks noChangeArrowheads="1"/>
          </p:cNvSpPr>
          <p:nvPr/>
        </p:nvSpPr>
        <p:spPr bwMode="auto">
          <a:xfrm>
            <a:off x="774186" y="1597574"/>
            <a:ext cx="10574254" cy="394137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AB642-4AFE-4AB8-993B-B0A962B7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677CB-F8E8-45BB-A1F3-9D4C14DA9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certainty</a:t>
            </a:r>
          </a:p>
          <a:p>
            <a:r>
              <a:rPr lang="en-US" dirty="0"/>
              <a:t>A state of limited knowledge</a:t>
            </a:r>
          </a:p>
          <a:p>
            <a:r>
              <a:rPr lang="en-US" dirty="0"/>
              <a:t>Impossible to exactly describe </a:t>
            </a:r>
          </a:p>
          <a:p>
            <a:r>
              <a:rPr lang="en-US" dirty="0"/>
              <a:t>More than one possible outcome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41E72F-09D3-48FE-9A1D-75BEB0DE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Law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33F1E-C464-4097-8608-4237247D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713327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u="sng" dirty="0"/>
              <a:t>addition law</a:t>
            </a:r>
            <a:r>
              <a:rPr lang="en-US" sz="2800" dirty="0"/>
              <a:t> provides a way to compute the probability of event </a:t>
            </a:r>
            <a:r>
              <a:rPr lang="en-US" sz="2800" i="1" dirty="0"/>
              <a:t>A,</a:t>
            </a:r>
            <a:r>
              <a:rPr lang="en-US" sz="2800" dirty="0"/>
              <a:t> or </a:t>
            </a:r>
            <a:r>
              <a:rPr lang="en-US" sz="2800" i="1" dirty="0"/>
              <a:t>B,</a:t>
            </a:r>
            <a:r>
              <a:rPr lang="en-US" sz="2800" dirty="0"/>
              <a:t> or both </a:t>
            </a:r>
            <a:r>
              <a:rPr lang="en-US" sz="2800" i="1" dirty="0"/>
              <a:t>A</a:t>
            </a:r>
            <a:r>
              <a:rPr lang="en-US" sz="2800" dirty="0"/>
              <a:t> and </a:t>
            </a:r>
            <a:r>
              <a:rPr lang="en-US" sz="2800" i="1" dirty="0"/>
              <a:t>B </a:t>
            </a:r>
            <a:r>
              <a:rPr lang="en-US" sz="2800" dirty="0"/>
              <a:t>occurring.</a:t>
            </a:r>
          </a:p>
          <a:p>
            <a:r>
              <a:rPr lang="en-US" sz="2800" dirty="0"/>
              <a:t>The law is written as: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 </a:t>
            </a:r>
            <a:r>
              <a:rPr lang="en-US" sz="3200" dirty="0">
                <a:latin typeface="STIXGeneral" panose="00000500000000000000" pitchFamily="50" charset="2"/>
              </a:rPr>
              <a:t>∪</a:t>
            </a:r>
            <a:r>
              <a:rPr lang="en-US" sz="3200" dirty="0">
                <a:latin typeface="Symbol" panose="05050102010706020507" pitchFamily="18" charset="2"/>
              </a:rPr>
              <a:t> </a:t>
            </a:r>
            <a:r>
              <a:rPr lang="en-US" sz="3200" i="1" dirty="0"/>
              <a:t>B</a:t>
            </a:r>
            <a:r>
              <a:rPr lang="en-US" sz="3200" dirty="0"/>
              <a:t>) = 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) + 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B</a:t>
            </a:r>
            <a:r>
              <a:rPr lang="en-US" sz="3200" dirty="0"/>
              <a:t>) </a:t>
            </a:r>
            <a:r>
              <a:rPr lang="en-US" sz="3200" dirty="0">
                <a:latin typeface="Symbol" panose="05050102010706020507" pitchFamily="18" charset="2"/>
              </a:rPr>
              <a:t>-</a:t>
            </a:r>
            <a:r>
              <a:rPr lang="en-US" sz="3200" dirty="0"/>
              <a:t> 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b="1" dirty="0"/>
              <a:t> </a:t>
            </a:r>
            <a:r>
              <a:rPr lang="en-US" sz="3200" dirty="0">
                <a:latin typeface="STIXGeneral" panose="00000500000000000000" pitchFamily="50" charset="2"/>
              </a:rPr>
              <a:t>∩</a:t>
            </a:r>
            <a:r>
              <a:rPr lang="en-US" sz="3200" b="1" dirty="0"/>
              <a:t> </a:t>
            </a:r>
            <a:r>
              <a:rPr lang="en-US" sz="3200" i="1" dirty="0"/>
              <a:t>B</a:t>
            </a:r>
            <a:r>
              <a:rPr lang="en-US" sz="3200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034445" y="3989133"/>
            <a:ext cx="4963973" cy="20415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8593841" y="4425695"/>
            <a:ext cx="1125309" cy="7545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Sample</a:t>
            </a:r>
          </a:p>
          <a:p>
            <a:pPr algn="l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Space </a:t>
            </a:r>
            <a:r>
              <a:rPr lang="en-US" sz="2400" i="1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52585" name="Line 9"/>
          <p:cNvSpPr>
            <a:spLocks noChangeShapeType="1"/>
          </p:cNvSpPr>
          <p:nvPr/>
        </p:nvSpPr>
        <p:spPr bwMode="auto">
          <a:xfrm flipV="1">
            <a:off x="8004751" y="4935282"/>
            <a:ext cx="5320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586" name="Oval 10"/>
          <p:cNvSpPr>
            <a:spLocks noChangeArrowheads="1"/>
          </p:cNvSpPr>
          <p:nvPr/>
        </p:nvSpPr>
        <p:spPr bwMode="auto">
          <a:xfrm>
            <a:off x="3494736" y="4187570"/>
            <a:ext cx="2276122" cy="16764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3894454" y="4774945"/>
            <a:ext cx="132850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Event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</a:t>
            </a:r>
          </a:p>
        </p:txBody>
      </p:sp>
      <p:grpSp>
        <p:nvGrpSpPr>
          <p:cNvPr id="152588" name="Group 12"/>
          <p:cNvGrpSpPr>
            <a:grpSpLocks/>
          </p:cNvGrpSpPr>
          <p:nvPr/>
        </p:nvGrpSpPr>
        <p:grpSpPr bwMode="auto">
          <a:xfrm>
            <a:off x="5278895" y="4168520"/>
            <a:ext cx="2263453" cy="1674812"/>
            <a:chOff x="2753" y="2205"/>
            <a:chExt cx="1072" cy="1055"/>
          </a:xfrm>
          <a:noFill/>
        </p:grpSpPr>
        <p:sp>
          <p:nvSpPr>
            <p:cNvPr id="152589" name="Oval 13"/>
            <p:cNvSpPr>
              <a:spLocks noChangeArrowheads="1"/>
            </p:cNvSpPr>
            <p:nvPr/>
          </p:nvSpPr>
          <p:spPr bwMode="auto">
            <a:xfrm>
              <a:off x="2760" y="2205"/>
              <a:ext cx="1065" cy="1055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590" name="Freeform 14"/>
            <p:cNvSpPr>
              <a:spLocks/>
            </p:cNvSpPr>
            <p:nvPr/>
          </p:nvSpPr>
          <p:spPr bwMode="auto">
            <a:xfrm>
              <a:off x="2753" y="2417"/>
              <a:ext cx="237" cy="649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98" y="18"/>
                </a:cxn>
                <a:cxn ang="0">
                  <a:pos x="84" y="40"/>
                </a:cxn>
                <a:cxn ang="0">
                  <a:pos x="70" y="62"/>
                </a:cxn>
                <a:cxn ang="0">
                  <a:pos x="50" y="92"/>
                </a:cxn>
                <a:cxn ang="0">
                  <a:pos x="40" y="118"/>
                </a:cxn>
                <a:cxn ang="0">
                  <a:pos x="32" y="141"/>
                </a:cxn>
                <a:cxn ang="0">
                  <a:pos x="23" y="168"/>
                </a:cxn>
                <a:cxn ang="0">
                  <a:pos x="14" y="194"/>
                </a:cxn>
                <a:cxn ang="0">
                  <a:pos x="10" y="218"/>
                </a:cxn>
                <a:cxn ang="0">
                  <a:pos x="6" y="246"/>
                </a:cxn>
                <a:cxn ang="0">
                  <a:pos x="2" y="272"/>
                </a:cxn>
                <a:cxn ang="0">
                  <a:pos x="0" y="302"/>
                </a:cxn>
                <a:cxn ang="0">
                  <a:pos x="0" y="330"/>
                </a:cxn>
                <a:cxn ang="0">
                  <a:pos x="2" y="358"/>
                </a:cxn>
                <a:cxn ang="0">
                  <a:pos x="6" y="388"/>
                </a:cxn>
                <a:cxn ang="0">
                  <a:pos x="10" y="414"/>
                </a:cxn>
                <a:cxn ang="0">
                  <a:pos x="18" y="438"/>
                </a:cxn>
                <a:cxn ang="0">
                  <a:pos x="26" y="464"/>
                </a:cxn>
                <a:cxn ang="0">
                  <a:pos x="36" y="488"/>
                </a:cxn>
                <a:cxn ang="0">
                  <a:pos x="48" y="514"/>
                </a:cxn>
                <a:cxn ang="0">
                  <a:pos x="60" y="540"/>
                </a:cxn>
                <a:cxn ang="0">
                  <a:pos x="74" y="560"/>
                </a:cxn>
                <a:cxn ang="0">
                  <a:pos x="84" y="582"/>
                </a:cxn>
                <a:cxn ang="0">
                  <a:pos x="102" y="604"/>
                </a:cxn>
                <a:cxn ang="0">
                  <a:pos x="122" y="622"/>
                </a:cxn>
                <a:cxn ang="0">
                  <a:pos x="138" y="598"/>
                </a:cxn>
                <a:cxn ang="0">
                  <a:pos x="156" y="572"/>
                </a:cxn>
                <a:cxn ang="0">
                  <a:pos x="172" y="546"/>
                </a:cxn>
                <a:cxn ang="0">
                  <a:pos x="186" y="514"/>
                </a:cxn>
                <a:cxn ang="0">
                  <a:pos x="196" y="492"/>
                </a:cxn>
                <a:cxn ang="0">
                  <a:pos x="204" y="472"/>
                </a:cxn>
                <a:cxn ang="0">
                  <a:pos x="212" y="450"/>
                </a:cxn>
                <a:cxn ang="0">
                  <a:pos x="218" y="426"/>
                </a:cxn>
                <a:cxn ang="0">
                  <a:pos x="224" y="402"/>
                </a:cxn>
                <a:cxn ang="0">
                  <a:pos x="226" y="378"/>
                </a:cxn>
                <a:cxn ang="0">
                  <a:pos x="228" y="354"/>
                </a:cxn>
                <a:cxn ang="0">
                  <a:pos x="230" y="324"/>
                </a:cxn>
                <a:cxn ang="0">
                  <a:pos x="230" y="286"/>
                </a:cxn>
                <a:cxn ang="0">
                  <a:pos x="226" y="256"/>
                </a:cxn>
                <a:cxn ang="0">
                  <a:pos x="222" y="232"/>
                </a:cxn>
                <a:cxn ang="0">
                  <a:pos x="220" y="206"/>
                </a:cxn>
                <a:cxn ang="0">
                  <a:pos x="212" y="180"/>
                </a:cxn>
                <a:cxn ang="0">
                  <a:pos x="204" y="154"/>
                </a:cxn>
                <a:cxn ang="0">
                  <a:pos x="194" y="126"/>
                </a:cxn>
                <a:cxn ang="0">
                  <a:pos x="184" y="100"/>
                </a:cxn>
                <a:cxn ang="0">
                  <a:pos x="168" y="70"/>
                </a:cxn>
                <a:cxn ang="0">
                  <a:pos x="152" y="44"/>
                </a:cxn>
                <a:cxn ang="0">
                  <a:pos x="138" y="22"/>
                </a:cxn>
                <a:cxn ang="0">
                  <a:pos x="120" y="6"/>
                </a:cxn>
              </a:cxnLst>
              <a:rect l="0" t="0" r="r" b="b"/>
              <a:pathLst>
                <a:path w="230" h="622">
                  <a:moveTo>
                    <a:pt x="110" y="0"/>
                  </a:moveTo>
                  <a:lnTo>
                    <a:pt x="98" y="18"/>
                  </a:lnTo>
                  <a:lnTo>
                    <a:pt x="84" y="40"/>
                  </a:lnTo>
                  <a:lnTo>
                    <a:pt x="70" y="62"/>
                  </a:lnTo>
                  <a:lnTo>
                    <a:pt x="50" y="92"/>
                  </a:lnTo>
                  <a:lnTo>
                    <a:pt x="40" y="118"/>
                  </a:lnTo>
                  <a:lnTo>
                    <a:pt x="32" y="141"/>
                  </a:lnTo>
                  <a:lnTo>
                    <a:pt x="23" y="168"/>
                  </a:lnTo>
                  <a:lnTo>
                    <a:pt x="14" y="194"/>
                  </a:lnTo>
                  <a:lnTo>
                    <a:pt x="10" y="218"/>
                  </a:lnTo>
                  <a:lnTo>
                    <a:pt x="6" y="246"/>
                  </a:lnTo>
                  <a:lnTo>
                    <a:pt x="2" y="272"/>
                  </a:lnTo>
                  <a:lnTo>
                    <a:pt x="0" y="302"/>
                  </a:lnTo>
                  <a:lnTo>
                    <a:pt x="0" y="330"/>
                  </a:lnTo>
                  <a:lnTo>
                    <a:pt x="2" y="358"/>
                  </a:lnTo>
                  <a:lnTo>
                    <a:pt x="6" y="388"/>
                  </a:lnTo>
                  <a:lnTo>
                    <a:pt x="10" y="414"/>
                  </a:lnTo>
                  <a:lnTo>
                    <a:pt x="18" y="438"/>
                  </a:lnTo>
                  <a:lnTo>
                    <a:pt x="26" y="464"/>
                  </a:lnTo>
                  <a:lnTo>
                    <a:pt x="36" y="488"/>
                  </a:lnTo>
                  <a:lnTo>
                    <a:pt x="48" y="514"/>
                  </a:lnTo>
                  <a:lnTo>
                    <a:pt x="60" y="540"/>
                  </a:lnTo>
                  <a:lnTo>
                    <a:pt x="74" y="560"/>
                  </a:lnTo>
                  <a:lnTo>
                    <a:pt x="84" y="582"/>
                  </a:lnTo>
                  <a:lnTo>
                    <a:pt x="102" y="604"/>
                  </a:lnTo>
                  <a:lnTo>
                    <a:pt x="122" y="622"/>
                  </a:lnTo>
                  <a:lnTo>
                    <a:pt x="138" y="598"/>
                  </a:lnTo>
                  <a:lnTo>
                    <a:pt x="156" y="572"/>
                  </a:lnTo>
                  <a:lnTo>
                    <a:pt x="172" y="546"/>
                  </a:lnTo>
                  <a:lnTo>
                    <a:pt x="186" y="514"/>
                  </a:lnTo>
                  <a:lnTo>
                    <a:pt x="196" y="492"/>
                  </a:lnTo>
                  <a:lnTo>
                    <a:pt x="204" y="472"/>
                  </a:lnTo>
                  <a:lnTo>
                    <a:pt x="212" y="450"/>
                  </a:lnTo>
                  <a:lnTo>
                    <a:pt x="218" y="426"/>
                  </a:lnTo>
                  <a:lnTo>
                    <a:pt x="224" y="402"/>
                  </a:lnTo>
                  <a:lnTo>
                    <a:pt x="226" y="378"/>
                  </a:lnTo>
                  <a:lnTo>
                    <a:pt x="228" y="354"/>
                  </a:lnTo>
                  <a:lnTo>
                    <a:pt x="230" y="324"/>
                  </a:lnTo>
                  <a:lnTo>
                    <a:pt x="230" y="286"/>
                  </a:lnTo>
                  <a:lnTo>
                    <a:pt x="226" y="256"/>
                  </a:lnTo>
                  <a:lnTo>
                    <a:pt x="222" y="232"/>
                  </a:lnTo>
                  <a:lnTo>
                    <a:pt x="220" y="206"/>
                  </a:lnTo>
                  <a:lnTo>
                    <a:pt x="212" y="180"/>
                  </a:lnTo>
                  <a:lnTo>
                    <a:pt x="204" y="154"/>
                  </a:lnTo>
                  <a:lnTo>
                    <a:pt x="194" y="126"/>
                  </a:lnTo>
                  <a:lnTo>
                    <a:pt x="184" y="100"/>
                  </a:lnTo>
                  <a:lnTo>
                    <a:pt x="168" y="70"/>
                  </a:lnTo>
                  <a:lnTo>
                    <a:pt x="152" y="44"/>
                  </a:lnTo>
                  <a:lnTo>
                    <a:pt x="138" y="22"/>
                  </a:lnTo>
                  <a:lnTo>
                    <a:pt x="120" y="6"/>
                  </a:lnTo>
                </a:path>
              </a:pathLst>
            </a:custGeom>
            <a:grp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2591" name="Rectangle 15"/>
          <p:cNvSpPr>
            <a:spLocks noChangeArrowheads="1"/>
          </p:cNvSpPr>
          <p:nvPr/>
        </p:nvSpPr>
        <p:spPr bwMode="auto">
          <a:xfrm>
            <a:off x="6011422" y="4781295"/>
            <a:ext cx="111376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Event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595" name="Freeform 19"/>
          <p:cNvSpPr>
            <a:spLocks/>
          </p:cNvSpPr>
          <p:nvPr/>
        </p:nvSpPr>
        <p:spPr bwMode="auto">
          <a:xfrm>
            <a:off x="5278896" y="4505071"/>
            <a:ext cx="500408" cy="1030287"/>
          </a:xfrm>
          <a:custGeom>
            <a:avLst/>
            <a:gdLst/>
            <a:ahLst/>
            <a:cxnLst>
              <a:cxn ang="0">
                <a:pos x="110" y="0"/>
              </a:cxn>
              <a:cxn ang="0">
                <a:pos x="98" y="18"/>
              </a:cxn>
              <a:cxn ang="0">
                <a:pos x="84" y="40"/>
              </a:cxn>
              <a:cxn ang="0">
                <a:pos x="70" y="62"/>
              </a:cxn>
              <a:cxn ang="0">
                <a:pos x="50" y="92"/>
              </a:cxn>
              <a:cxn ang="0">
                <a:pos x="40" y="118"/>
              </a:cxn>
              <a:cxn ang="0">
                <a:pos x="32" y="141"/>
              </a:cxn>
              <a:cxn ang="0">
                <a:pos x="23" y="168"/>
              </a:cxn>
              <a:cxn ang="0">
                <a:pos x="14" y="194"/>
              </a:cxn>
              <a:cxn ang="0">
                <a:pos x="10" y="218"/>
              </a:cxn>
              <a:cxn ang="0">
                <a:pos x="6" y="246"/>
              </a:cxn>
              <a:cxn ang="0">
                <a:pos x="2" y="272"/>
              </a:cxn>
              <a:cxn ang="0">
                <a:pos x="0" y="302"/>
              </a:cxn>
              <a:cxn ang="0">
                <a:pos x="0" y="330"/>
              </a:cxn>
              <a:cxn ang="0">
                <a:pos x="2" y="358"/>
              </a:cxn>
              <a:cxn ang="0">
                <a:pos x="6" y="388"/>
              </a:cxn>
              <a:cxn ang="0">
                <a:pos x="10" y="414"/>
              </a:cxn>
              <a:cxn ang="0">
                <a:pos x="18" y="438"/>
              </a:cxn>
              <a:cxn ang="0">
                <a:pos x="26" y="464"/>
              </a:cxn>
              <a:cxn ang="0">
                <a:pos x="36" y="488"/>
              </a:cxn>
              <a:cxn ang="0">
                <a:pos x="48" y="514"/>
              </a:cxn>
              <a:cxn ang="0">
                <a:pos x="60" y="540"/>
              </a:cxn>
              <a:cxn ang="0">
                <a:pos x="74" y="560"/>
              </a:cxn>
              <a:cxn ang="0">
                <a:pos x="84" y="582"/>
              </a:cxn>
              <a:cxn ang="0">
                <a:pos x="102" y="604"/>
              </a:cxn>
              <a:cxn ang="0">
                <a:pos x="122" y="622"/>
              </a:cxn>
              <a:cxn ang="0">
                <a:pos x="138" y="598"/>
              </a:cxn>
              <a:cxn ang="0">
                <a:pos x="156" y="572"/>
              </a:cxn>
              <a:cxn ang="0">
                <a:pos x="172" y="546"/>
              </a:cxn>
              <a:cxn ang="0">
                <a:pos x="186" y="514"/>
              </a:cxn>
              <a:cxn ang="0">
                <a:pos x="196" y="492"/>
              </a:cxn>
              <a:cxn ang="0">
                <a:pos x="204" y="472"/>
              </a:cxn>
              <a:cxn ang="0">
                <a:pos x="212" y="450"/>
              </a:cxn>
              <a:cxn ang="0">
                <a:pos x="218" y="426"/>
              </a:cxn>
              <a:cxn ang="0">
                <a:pos x="224" y="402"/>
              </a:cxn>
              <a:cxn ang="0">
                <a:pos x="226" y="378"/>
              </a:cxn>
              <a:cxn ang="0">
                <a:pos x="228" y="354"/>
              </a:cxn>
              <a:cxn ang="0">
                <a:pos x="230" y="324"/>
              </a:cxn>
              <a:cxn ang="0">
                <a:pos x="230" y="286"/>
              </a:cxn>
              <a:cxn ang="0">
                <a:pos x="226" y="256"/>
              </a:cxn>
              <a:cxn ang="0">
                <a:pos x="222" y="232"/>
              </a:cxn>
              <a:cxn ang="0">
                <a:pos x="220" y="206"/>
              </a:cxn>
              <a:cxn ang="0">
                <a:pos x="212" y="180"/>
              </a:cxn>
              <a:cxn ang="0">
                <a:pos x="204" y="154"/>
              </a:cxn>
              <a:cxn ang="0">
                <a:pos x="194" y="126"/>
              </a:cxn>
              <a:cxn ang="0">
                <a:pos x="184" y="100"/>
              </a:cxn>
              <a:cxn ang="0">
                <a:pos x="168" y="70"/>
              </a:cxn>
              <a:cxn ang="0">
                <a:pos x="152" y="44"/>
              </a:cxn>
              <a:cxn ang="0">
                <a:pos x="138" y="22"/>
              </a:cxn>
              <a:cxn ang="0">
                <a:pos x="120" y="6"/>
              </a:cxn>
            </a:cxnLst>
            <a:rect l="0" t="0" r="r" b="b"/>
            <a:pathLst>
              <a:path w="230" h="622">
                <a:moveTo>
                  <a:pt x="110" y="0"/>
                </a:moveTo>
                <a:lnTo>
                  <a:pt x="98" y="18"/>
                </a:lnTo>
                <a:lnTo>
                  <a:pt x="84" y="40"/>
                </a:lnTo>
                <a:lnTo>
                  <a:pt x="70" y="62"/>
                </a:lnTo>
                <a:lnTo>
                  <a:pt x="50" y="92"/>
                </a:lnTo>
                <a:lnTo>
                  <a:pt x="40" y="118"/>
                </a:lnTo>
                <a:lnTo>
                  <a:pt x="32" y="141"/>
                </a:lnTo>
                <a:lnTo>
                  <a:pt x="23" y="168"/>
                </a:lnTo>
                <a:lnTo>
                  <a:pt x="14" y="194"/>
                </a:lnTo>
                <a:lnTo>
                  <a:pt x="10" y="218"/>
                </a:lnTo>
                <a:lnTo>
                  <a:pt x="6" y="246"/>
                </a:lnTo>
                <a:lnTo>
                  <a:pt x="2" y="272"/>
                </a:lnTo>
                <a:lnTo>
                  <a:pt x="0" y="302"/>
                </a:lnTo>
                <a:lnTo>
                  <a:pt x="0" y="330"/>
                </a:lnTo>
                <a:lnTo>
                  <a:pt x="2" y="358"/>
                </a:lnTo>
                <a:lnTo>
                  <a:pt x="6" y="388"/>
                </a:lnTo>
                <a:lnTo>
                  <a:pt x="10" y="414"/>
                </a:lnTo>
                <a:lnTo>
                  <a:pt x="18" y="438"/>
                </a:lnTo>
                <a:lnTo>
                  <a:pt x="26" y="464"/>
                </a:lnTo>
                <a:lnTo>
                  <a:pt x="36" y="488"/>
                </a:lnTo>
                <a:lnTo>
                  <a:pt x="48" y="514"/>
                </a:lnTo>
                <a:lnTo>
                  <a:pt x="60" y="540"/>
                </a:lnTo>
                <a:lnTo>
                  <a:pt x="74" y="560"/>
                </a:lnTo>
                <a:lnTo>
                  <a:pt x="84" y="582"/>
                </a:lnTo>
                <a:lnTo>
                  <a:pt x="102" y="604"/>
                </a:lnTo>
                <a:lnTo>
                  <a:pt x="122" y="622"/>
                </a:lnTo>
                <a:lnTo>
                  <a:pt x="138" y="598"/>
                </a:lnTo>
                <a:lnTo>
                  <a:pt x="156" y="572"/>
                </a:lnTo>
                <a:lnTo>
                  <a:pt x="172" y="546"/>
                </a:lnTo>
                <a:lnTo>
                  <a:pt x="186" y="514"/>
                </a:lnTo>
                <a:lnTo>
                  <a:pt x="196" y="492"/>
                </a:lnTo>
                <a:lnTo>
                  <a:pt x="204" y="472"/>
                </a:lnTo>
                <a:lnTo>
                  <a:pt x="212" y="450"/>
                </a:lnTo>
                <a:lnTo>
                  <a:pt x="218" y="426"/>
                </a:lnTo>
                <a:lnTo>
                  <a:pt x="224" y="402"/>
                </a:lnTo>
                <a:lnTo>
                  <a:pt x="226" y="378"/>
                </a:lnTo>
                <a:lnTo>
                  <a:pt x="228" y="354"/>
                </a:lnTo>
                <a:lnTo>
                  <a:pt x="230" y="324"/>
                </a:lnTo>
                <a:lnTo>
                  <a:pt x="230" y="286"/>
                </a:lnTo>
                <a:lnTo>
                  <a:pt x="226" y="256"/>
                </a:lnTo>
                <a:lnTo>
                  <a:pt x="222" y="232"/>
                </a:lnTo>
                <a:lnTo>
                  <a:pt x="220" y="206"/>
                </a:lnTo>
                <a:lnTo>
                  <a:pt x="212" y="180"/>
                </a:lnTo>
                <a:lnTo>
                  <a:pt x="204" y="154"/>
                </a:lnTo>
                <a:lnTo>
                  <a:pt x="194" y="126"/>
                </a:lnTo>
                <a:lnTo>
                  <a:pt x="184" y="100"/>
                </a:lnTo>
                <a:lnTo>
                  <a:pt x="168" y="70"/>
                </a:lnTo>
                <a:lnTo>
                  <a:pt x="152" y="44"/>
                </a:lnTo>
                <a:lnTo>
                  <a:pt x="138" y="22"/>
                </a:lnTo>
                <a:lnTo>
                  <a:pt x="120" y="6"/>
                </a:lnTo>
              </a:path>
            </a:pathLst>
          </a:custGeom>
          <a:solidFill>
            <a:schemeClr val="bg1">
              <a:lumMod val="65000"/>
            </a:schemeClr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596" name="Rectangle 20"/>
          <p:cNvSpPr>
            <a:spLocks noChangeArrowheads="1"/>
          </p:cNvSpPr>
          <p:nvPr/>
        </p:nvSpPr>
        <p:spPr bwMode="auto">
          <a:xfrm>
            <a:off x="4035542" y="3390177"/>
            <a:ext cx="3023008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Intersection of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 and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598" name="Line 22"/>
          <p:cNvSpPr>
            <a:spLocks noChangeShapeType="1"/>
          </p:cNvSpPr>
          <p:nvPr/>
        </p:nvSpPr>
        <p:spPr bwMode="auto">
          <a:xfrm>
            <a:off x="5529100" y="3816135"/>
            <a:ext cx="17946" cy="11500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722069-5787-450D-BA07-609DD709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Intersection of Two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6593A-D6CB-410F-8901-ADD53096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563277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u="sng" dirty="0"/>
              <a:t>intersection</a:t>
            </a:r>
            <a:r>
              <a:rPr lang="en-US" sz="2800" dirty="0"/>
              <a:t> of events </a:t>
            </a:r>
            <a:r>
              <a:rPr lang="en-US" sz="2800" i="1" dirty="0"/>
              <a:t>A</a:t>
            </a:r>
            <a:r>
              <a:rPr lang="en-US" sz="2800" dirty="0"/>
              <a:t> and </a:t>
            </a:r>
            <a:r>
              <a:rPr lang="en-US" sz="2800" i="1" dirty="0"/>
              <a:t>B</a:t>
            </a:r>
            <a:r>
              <a:rPr lang="en-US" sz="2800" dirty="0"/>
              <a:t> is the set of all sample points that are in both</a:t>
            </a:r>
            <a:r>
              <a:rPr lang="en-US" sz="2800" i="1" dirty="0"/>
              <a:t> A </a:t>
            </a:r>
            <a:r>
              <a:rPr lang="en-US" sz="2800" dirty="0"/>
              <a:t>and </a:t>
            </a:r>
            <a:r>
              <a:rPr lang="en-US" sz="2800" i="1" dirty="0"/>
              <a:t>B</a:t>
            </a:r>
            <a:r>
              <a:rPr lang="en-US" sz="2800" dirty="0"/>
              <a:t>.</a:t>
            </a:r>
          </a:p>
          <a:p>
            <a:r>
              <a:rPr lang="en-US" sz="2800" dirty="0"/>
              <a:t>The intersection of events </a:t>
            </a:r>
            <a:r>
              <a:rPr lang="en-US" sz="2800" i="1" dirty="0"/>
              <a:t>A</a:t>
            </a:r>
            <a:r>
              <a:rPr lang="en-US" sz="2800" dirty="0"/>
              <a:t> and </a:t>
            </a:r>
            <a:r>
              <a:rPr lang="en-US" sz="2800" i="1" dirty="0"/>
              <a:t>B</a:t>
            </a:r>
            <a:r>
              <a:rPr lang="en-US" sz="2800" dirty="0"/>
              <a:t> is denoted by 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en-US" sz="2800" dirty="0">
                <a:latin typeface="STIXGeneral" panose="00000500000000000000" pitchFamily="50" charset="2"/>
              </a:rPr>
              <a:t>∩</a:t>
            </a:r>
            <a:r>
              <a:rPr lang="en-US" sz="2800" dirty="0"/>
              <a:t> </a:t>
            </a:r>
            <a:r>
              <a:rPr lang="en-US" sz="2800" i="1" dirty="0"/>
              <a:t>B.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55D6B4-11E6-4637-91F5-13CEB407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Intersection of Two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6C675-3B6A-4285-BB95-2276624F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615604"/>
            <a:ext cx="10124634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Total 50 students</a:t>
            </a:r>
          </a:p>
          <a:p>
            <a:r>
              <a:rPr lang="en-US" sz="2800" dirty="0"/>
              <a:t>Boy : 27, Basketball players :25</a:t>
            </a:r>
          </a:p>
          <a:p>
            <a:r>
              <a:rPr lang="en-US" sz="2800" dirty="0"/>
              <a:t>The student who is </a:t>
            </a:r>
            <a:r>
              <a:rPr lang="en-US" sz="2800" u="sng" dirty="0"/>
              <a:t>either</a:t>
            </a:r>
            <a:r>
              <a:rPr lang="en-US" sz="2800" dirty="0"/>
              <a:t> Boy </a:t>
            </a:r>
            <a:r>
              <a:rPr lang="en-US" sz="2800" u="sng" dirty="0"/>
              <a:t>or</a:t>
            </a:r>
            <a:r>
              <a:rPr lang="en-US" sz="2800" dirty="0"/>
              <a:t> Basketball player : 35</a:t>
            </a:r>
          </a:p>
          <a:p>
            <a:r>
              <a:rPr lang="en-US" sz="2800" dirty="0"/>
              <a:t>If we select one student randomly, what is the probability the student is Boy </a:t>
            </a:r>
            <a:r>
              <a:rPr lang="en-US" sz="2800" u="sng" dirty="0"/>
              <a:t>and</a:t>
            </a:r>
            <a:r>
              <a:rPr lang="en-US" sz="2800" dirty="0"/>
              <a:t> Basketball player?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2983330" y="3765406"/>
            <a:ext cx="4963973" cy="20415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873" name="Rectangle 9"/>
          <p:cNvSpPr>
            <a:spLocks noChangeArrowheads="1"/>
          </p:cNvSpPr>
          <p:nvPr/>
        </p:nvSpPr>
        <p:spPr bwMode="auto">
          <a:xfrm>
            <a:off x="8542726" y="4201968"/>
            <a:ext cx="1125309" cy="7545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Sample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Space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4874" name="Line 10"/>
          <p:cNvSpPr>
            <a:spLocks noChangeShapeType="1"/>
          </p:cNvSpPr>
          <p:nvPr/>
        </p:nvSpPr>
        <p:spPr bwMode="auto">
          <a:xfrm flipV="1">
            <a:off x="7953636" y="4711555"/>
            <a:ext cx="5320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875" name="Oval 11"/>
          <p:cNvSpPr>
            <a:spLocks noChangeArrowheads="1"/>
          </p:cNvSpPr>
          <p:nvPr/>
        </p:nvSpPr>
        <p:spPr bwMode="auto">
          <a:xfrm>
            <a:off x="3114238" y="3963843"/>
            <a:ext cx="2276122" cy="16764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876" name="Rectangle 12"/>
          <p:cNvSpPr>
            <a:spLocks noChangeArrowheads="1"/>
          </p:cNvSpPr>
          <p:nvPr/>
        </p:nvSpPr>
        <p:spPr bwMode="auto">
          <a:xfrm>
            <a:off x="3606686" y="4570268"/>
            <a:ext cx="1677788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Event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4878" name="Oval 14"/>
          <p:cNvSpPr>
            <a:spLocks noChangeArrowheads="1"/>
          </p:cNvSpPr>
          <p:nvPr/>
        </p:nvSpPr>
        <p:spPr bwMode="auto">
          <a:xfrm>
            <a:off x="5546605" y="3963843"/>
            <a:ext cx="2248674" cy="167481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880" name="Rectangle 16"/>
          <p:cNvSpPr>
            <a:spLocks noChangeArrowheads="1"/>
          </p:cNvSpPr>
          <p:nvPr/>
        </p:nvSpPr>
        <p:spPr bwMode="auto">
          <a:xfrm>
            <a:off x="6074013" y="4576618"/>
            <a:ext cx="1113767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Event </a:t>
            </a:r>
            <a:r>
              <a:rPr lang="en-US" sz="2400" i="1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1A7A7-AD0D-4788-AE82-425E0BB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Mutually Exclusive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1AA85-73F8-4925-B08C-7D75AB6A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583454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Two events are said to be </a:t>
            </a:r>
            <a:r>
              <a:rPr lang="en-US" sz="2800" u="sng" dirty="0"/>
              <a:t>mutually exclusive</a:t>
            </a:r>
            <a:r>
              <a:rPr lang="en-US" sz="2800" dirty="0"/>
              <a:t> if the events have no sample points in common.</a:t>
            </a:r>
          </a:p>
          <a:p>
            <a:r>
              <a:rPr lang="en-US" sz="2800" dirty="0"/>
              <a:t>That means if one event occurs, the other cannot occur.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63B7D-7211-4CEE-BCB9-FFAAA5AB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Mutually Exclusive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98128-E9AD-4102-89A5-E124C94F4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643182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i="1" dirty="0"/>
              <a:t>A</a:t>
            </a:r>
            <a:r>
              <a:rPr lang="en-US" sz="2800" dirty="0"/>
              <a:t> and </a:t>
            </a:r>
            <a:r>
              <a:rPr lang="en-US" sz="2800" i="1" dirty="0"/>
              <a:t>B</a:t>
            </a:r>
            <a:r>
              <a:rPr lang="en-US" sz="2800" dirty="0"/>
              <a:t> are mutually exclusive, </a:t>
            </a:r>
            <a:r>
              <a:rPr lang="en-US" sz="2800" i="1" dirty="0"/>
              <a:t>P</a:t>
            </a:r>
            <a:r>
              <a:rPr lang="en-US" sz="2800" dirty="0"/>
              <a:t>(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en-US" sz="2800" dirty="0">
                <a:latin typeface="STIXGeneral" panose="00000500000000000000" pitchFamily="50" charset="2"/>
              </a:rPr>
              <a:t>∩</a:t>
            </a:r>
            <a:r>
              <a:rPr lang="en-US" sz="2800" dirty="0"/>
              <a:t> </a:t>
            </a:r>
            <a:r>
              <a:rPr lang="en-US" sz="2800" i="1" dirty="0"/>
              <a:t>B</a:t>
            </a:r>
            <a:r>
              <a:rPr lang="en-US" sz="2800" dirty="0"/>
              <a:t>) = 0.</a:t>
            </a:r>
          </a:p>
          <a:p>
            <a:r>
              <a:rPr lang="en-US" sz="2800" dirty="0"/>
              <a:t>The addition law for mutually exclusive events</a:t>
            </a:r>
          </a:p>
          <a:p>
            <a:pPr marL="0" indent="0">
              <a:buNone/>
            </a:pPr>
            <a:r>
              <a:rPr lang="en-US" sz="2800" i="1" dirty="0"/>
              <a:t>		P</a:t>
            </a:r>
            <a:r>
              <a:rPr lang="en-US" sz="2800" dirty="0"/>
              <a:t>(</a:t>
            </a:r>
            <a:r>
              <a:rPr lang="en-US" sz="2800" i="1" dirty="0"/>
              <a:t>A</a:t>
            </a:r>
            <a:r>
              <a:rPr lang="en-US" sz="2800" dirty="0"/>
              <a:t> </a:t>
            </a:r>
            <a:r>
              <a:rPr lang="en-US" sz="2800" dirty="0">
                <a:latin typeface="STIXGeneral" panose="00000500000000000000" pitchFamily="50" charset="2"/>
              </a:rPr>
              <a:t>∪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i="1" dirty="0"/>
              <a:t>B</a:t>
            </a:r>
            <a:r>
              <a:rPr lang="en-US" sz="2800" dirty="0"/>
              <a:t>) = </a:t>
            </a:r>
            <a:r>
              <a:rPr lang="en-US" sz="2800" i="1" dirty="0"/>
              <a:t>P</a:t>
            </a:r>
            <a:r>
              <a:rPr lang="en-US" sz="2800" dirty="0"/>
              <a:t>(</a:t>
            </a:r>
            <a:r>
              <a:rPr lang="en-US" sz="2800" i="1" dirty="0"/>
              <a:t>A</a:t>
            </a:r>
            <a:r>
              <a:rPr lang="en-US" sz="2800" dirty="0"/>
              <a:t>) + </a:t>
            </a:r>
            <a:r>
              <a:rPr lang="en-US" sz="2800" i="1" dirty="0"/>
              <a:t>P</a:t>
            </a:r>
            <a:r>
              <a:rPr lang="en-US" sz="2800" dirty="0"/>
              <a:t>(</a:t>
            </a:r>
            <a:r>
              <a:rPr lang="en-US" sz="2800" i="1" dirty="0"/>
              <a:t>B</a:t>
            </a:r>
            <a:r>
              <a:rPr lang="en-US" sz="2800" dirty="0"/>
              <a:t>)    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2F1C-71ED-4A4F-B021-EA651FBC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Mutually Exclusive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4920-6320-8A4F-BD1F-E309B7B58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Total 50 students</a:t>
            </a:r>
          </a:p>
          <a:p>
            <a:r>
              <a:rPr lang="en-US" sz="2800" dirty="0"/>
              <a:t>Boy : 27, Basketball players :15</a:t>
            </a:r>
          </a:p>
          <a:p>
            <a:r>
              <a:rPr lang="en-US" sz="2800" dirty="0"/>
              <a:t>Boy Basketball players : 0 (</a:t>
            </a:r>
            <a:r>
              <a:rPr lang="en-US" sz="2800" u="sng" dirty="0"/>
              <a:t>Mutually Exclusive</a:t>
            </a:r>
            <a:r>
              <a:rPr lang="en-US" sz="2800" dirty="0"/>
              <a:t>)</a:t>
            </a:r>
          </a:p>
          <a:p>
            <a:r>
              <a:rPr lang="en-US" sz="2800" dirty="0"/>
              <a:t>If we select one student randomly, what is the probability that the student is </a:t>
            </a:r>
            <a:r>
              <a:rPr lang="en-US" sz="2800" u="sng" dirty="0"/>
              <a:t>either</a:t>
            </a:r>
            <a:r>
              <a:rPr lang="en-US" sz="2800" dirty="0"/>
              <a:t> Boy </a:t>
            </a:r>
            <a:r>
              <a:rPr lang="en-US" sz="2800" u="sng" dirty="0"/>
              <a:t>or</a:t>
            </a:r>
            <a:r>
              <a:rPr lang="en-US" sz="2800" dirty="0"/>
              <a:t> Basketball player?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3336E-1D6B-3649-A780-59C50FA9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CB10-E6E0-4661-8639-3776D76B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Hall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99338-9C1B-41BB-9F87-FDF7201BA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Probability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E1E5B-1EE0-4DF3-8F84-AA52885F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9">
            <a:hlinkClick r:id="" action="ppaction://media"/>
            <a:extLst>
              <a:ext uri="{FF2B5EF4-FFF2-40B4-BE49-F238E27FC236}">
                <a16:creationId xmlns:a16="http://schemas.microsoft.com/office/drawing/2014/main" id="{292722B9-7A5E-45B6-85AB-B0662BB66D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t="-568" b="663"/>
          <a:stretch/>
        </p:blipFill>
        <p:spPr>
          <a:xfrm>
            <a:off x="1202105" y="1277159"/>
            <a:ext cx="9232934" cy="5209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DA734-2CCC-424E-B4CD-D15B82DD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Explained by Kevin Spacey in the movie, 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1AC-D967-44E6-BDA3-15008E5E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E6A39-1F47-4F45-BB23-F92D7464F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3" t="21313" r="41069" b="37748"/>
          <a:stretch/>
        </p:blipFill>
        <p:spPr>
          <a:xfrm>
            <a:off x="1358527" y="1503687"/>
            <a:ext cx="8920089" cy="47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1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0F4C-F5B0-4794-A2AB-9BE742A1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Hall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F2D8-3EEF-46B6-A63F-9CF443A78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Switch or Stay?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1) Stay would have a higher probability to win.</a:t>
            </a:r>
          </a:p>
          <a:p>
            <a:pPr marL="0" indent="0">
              <a:buNone/>
            </a:pPr>
            <a:r>
              <a:rPr lang="en-US" dirty="0"/>
              <a:t>2) Switch would have a higher probability to win.</a:t>
            </a:r>
          </a:p>
          <a:p>
            <a:pPr marL="0" indent="0">
              <a:buNone/>
            </a:pPr>
            <a:r>
              <a:rPr lang="en-US" dirty="0"/>
              <a:t>3) It doesn’t matter. 50/50 chance.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E989-5615-4CD1-B230-DE60B49B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FA1D0-48B0-4AC1-9A86-7008C2B52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941" y="1357314"/>
            <a:ext cx="5178031" cy="28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EECE-DD03-4428-A846-597C1533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Ben’s Answer</a:t>
            </a: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99C1BBCE-1F45-42D6-B52F-F826DD9D5B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72859" y="1294613"/>
            <a:ext cx="9180822" cy="51642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05950-43F1-497C-9BF4-F3091F8B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2C360-C458-4136-AD5F-08300B0C3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3" t="23551" r="35133" b="33630"/>
          <a:stretch/>
        </p:blipFill>
        <p:spPr>
          <a:xfrm>
            <a:off x="1694112" y="1365213"/>
            <a:ext cx="8738315" cy="47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Random Experiment </a:t>
            </a:r>
            <a:r>
              <a:rPr lang="en-US" dirty="0"/>
              <a:t>and Its Sample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2E03-0F2F-40E6-AD70-421D3DB67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Random experiment</a:t>
            </a:r>
            <a:r>
              <a:rPr lang="en-US" sz="2800" b="1" dirty="0"/>
              <a:t>  </a:t>
            </a:r>
            <a:r>
              <a:rPr lang="en-US" sz="2800" dirty="0"/>
              <a:t>: a process that generates well-defined experimental outcomes.</a:t>
            </a:r>
          </a:p>
          <a:p>
            <a:r>
              <a:rPr lang="en-US" sz="2800" dirty="0"/>
              <a:t>Outcome : result of experiment</a:t>
            </a:r>
          </a:p>
          <a:p>
            <a:r>
              <a:rPr lang="en-US" sz="2800" dirty="0"/>
              <a:t>Sample space : the set of all possible outcomes.</a:t>
            </a:r>
          </a:p>
          <a:p>
            <a:r>
              <a:rPr lang="en-US" sz="2800" dirty="0"/>
              <a:t>Event : Any collection of outcome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</a:t>
            </a:fld>
            <a:endParaRPr lang="en-US"/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004232" y="4894663"/>
            <a:ext cx="9653459" cy="72627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0AC9-29FA-4FCA-913F-78CD30C8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Tree</a:t>
            </a:r>
          </a:p>
        </p:txBody>
      </p:sp>
      <p:pic>
        <p:nvPicPr>
          <p:cNvPr id="6" name="Content Placeholder 5" descr="A screen shot of a clock&#10;&#10;Description generated with very high confidence">
            <a:extLst>
              <a:ext uri="{FF2B5EF4-FFF2-40B4-BE49-F238E27FC236}">
                <a16:creationId xmlns:a16="http://schemas.microsoft.com/office/drawing/2014/main" id="{4D655757-1646-4DEB-B053-388D68D44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01" y="1456118"/>
            <a:ext cx="7158119" cy="49493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DA248-8F9C-4E01-A3A7-E752AD5B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9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F165-C052-42E5-9C49-9BDFD73A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other words,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34D7-8D30-49EE-971A-4B2F635C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see if your first choice was a car, you have to stay, and if your first choice was a goat, you should switch. </a:t>
            </a:r>
          </a:p>
          <a:p>
            <a:endParaRPr lang="en-US" dirty="0"/>
          </a:p>
          <a:p>
            <a:r>
              <a:rPr lang="en-US" dirty="0"/>
              <a:t>Now, what is the probability that your first choice was a car?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DD7E6-1E00-4AB4-9D41-F0CB1862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85DD-368C-4147-B4F5-6931E6C9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D571-F867-AC42-82D5-A2543AEE2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Additional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62E6-A492-A44B-9344-64A98C8F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5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AF28-440F-EB40-8267-19982CD2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99A7B-2DD1-8046-890F-967C2383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C5BE7B-2D3C-6342-94AE-38DF62868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298853"/>
              </p:ext>
            </p:extLst>
          </p:nvPr>
        </p:nvGraphicFramePr>
        <p:xfrm>
          <a:off x="1803453" y="1986209"/>
          <a:ext cx="810789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3">
                  <a:extLst>
                    <a:ext uri="{9D8B030D-6E8A-4147-A177-3AD203B41FA5}">
                      <a16:colId xmlns:a16="http://schemas.microsoft.com/office/drawing/2014/main" val="1026929114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232452212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7035840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6429416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25469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24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24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0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P(A and 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P(A and 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269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P(B and 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P(B and 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25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P(D)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55790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F2ECAA-AAF2-3649-A7D2-D5E61D8C49E8}"/>
              </a:ext>
            </a:extLst>
          </p:cNvPr>
          <p:cNvSpPr txBox="1"/>
          <p:nvPr/>
        </p:nvSpPr>
        <p:spPr>
          <a:xfrm>
            <a:off x="2693460" y="5085256"/>
            <a:ext cx="213360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1D2AF-7F25-5747-9A96-27A0BDE9E6B1}"/>
              </a:ext>
            </a:extLst>
          </p:cNvPr>
          <p:cNvSpPr txBox="1"/>
          <p:nvPr/>
        </p:nvSpPr>
        <p:spPr>
          <a:xfrm>
            <a:off x="7560362" y="4837227"/>
            <a:ext cx="3139305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Marginal (Simple) Probability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A8DC1B-E8F1-BB4B-B23F-5A969915CC1B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760260" y="3728852"/>
            <a:ext cx="491106" cy="1356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84268-42A9-2D42-9267-DC1F9D236441}"/>
              </a:ext>
            </a:extLst>
          </p:cNvPr>
          <p:cNvCxnSpPr/>
          <p:nvPr/>
        </p:nvCxnSpPr>
        <p:spPr>
          <a:xfrm>
            <a:off x="7445829" y="4180114"/>
            <a:ext cx="866898" cy="65711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17F0F3-CC3E-2843-8800-8719D4E07213}"/>
              </a:ext>
            </a:extLst>
          </p:cNvPr>
          <p:cNvCxnSpPr/>
          <p:nvPr/>
        </p:nvCxnSpPr>
        <p:spPr>
          <a:xfrm>
            <a:off x="9369631" y="3728852"/>
            <a:ext cx="0" cy="11083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89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F56A73-96FC-41A6-A071-8C76CB24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Joint Probability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6EE51-DF63-460F-8359-8C2D26FD7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4328160"/>
            <a:ext cx="9957505" cy="1799792"/>
          </a:xfrm>
        </p:spPr>
        <p:txBody>
          <a:bodyPr>
            <a:normAutofit/>
          </a:bodyPr>
          <a:lstStyle/>
          <a:p>
            <a:r>
              <a:rPr lang="en-US" sz="2800" dirty="0"/>
              <a:t>P(A) = </a:t>
            </a:r>
          </a:p>
          <a:p>
            <a:r>
              <a:rPr lang="en-US" sz="2800" dirty="0"/>
              <a:t>P(B and C) = </a:t>
            </a:r>
          </a:p>
          <a:p>
            <a:r>
              <a:rPr lang="en-US" sz="2800" dirty="0"/>
              <a:t>P(A or D) 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2DAEB4-3B54-BE41-AEFE-17F2DEBD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24482"/>
              </p:ext>
            </p:extLst>
          </p:nvPr>
        </p:nvGraphicFramePr>
        <p:xfrm>
          <a:off x="1844093" y="1650929"/>
          <a:ext cx="810789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3">
                  <a:extLst>
                    <a:ext uri="{9D8B030D-6E8A-4147-A177-3AD203B41FA5}">
                      <a16:colId xmlns:a16="http://schemas.microsoft.com/office/drawing/2014/main" val="1026929114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232452212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7035840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6429416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25469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0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269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25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557902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A96B4-333B-4F56-A6BD-952640D9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Conditional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0030753-A208-4B3C-8112-433479DB63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0652" y="1646793"/>
                <a:ext cx="9957505" cy="4572000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</a:rPr>
                  <a:t>The probability of an event given that another event has occurred is called a </a:t>
                </a:r>
                <a:r>
                  <a:rPr lang="en-US" sz="2800" u="sng" dirty="0">
                    <a:solidFill>
                      <a:srgbClr val="002060"/>
                    </a:solidFill>
                  </a:rPr>
                  <a:t>conditional probability</a:t>
                </a:r>
                <a:r>
                  <a:rPr lang="en-US" sz="2800" dirty="0">
                    <a:solidFill>
                      <a:srgbClr val="002060"/>
                    </a:solidFill>
                  </a:rPr>
                  <a:t>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The probability of </a:t>
                </a:r>
                <a:r>
                  <a:rPr lang="en-US" sz="2800" i="1" dirty="0">
                    <a:solidFill>
                      <a:srgbClr val="002060"/>
                    </a:solidFill>
                  </a:rPr>
                  <a:t>A </a:t>
                </a:r>
                <a:r>
                  <a:rPr lang="en-US" altLang="ko-KR" sz="2800" i="1" dirty="0">
                    <a:solidFill>
                      <a:srgbClr val="002060"/>
                    </a:solidFill>
                  </a:rPr>
                  <a:t>under</a:t>
                </a:r>
                <a:r>
                  <a:rPr lang="ko-KR" altLang="en-US" sz="2800" i="1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ko-KR" sz="2800" i="1" dirty="0">
                    <a:solidFill>
                      <a:srgbClr val="002060"/>
                    </a:solidFill>
                  </a:rPr>
                  <a:t>the condition </a:t>
                </a:r>
                <a:r>
                  <a:rPr lang="en-US" altLang="ko-KR" sz="2800" dirty="0">
                    <a:solidFill>
                      <a:srgbClr val="002060"/>
                    </a:solidFill>
                  </a:rPr>
                  <a:t>that</a:t>
                </a:r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i="1" dirty="0">
                    <a:solidFill>
                      <a:srgbClr val="002060"/>
                    </a:solidFill>
                  </a:rPr>
                  <a:t>B</a:t>
                </a:r>
                <a:r>
                  <a:rPr lang="en-US" sz="2800" dirty="0">
                    <a:solidFill>
                      <a:srgbClr val="002060"/>
                    </a:solidFill>
                  </a:rPr>
                  <a:t> has occurred is denoted by </a:t>
                </a:r>
                <a:r>
                  <a:rPr lang="en-US" sz="2800" i="1" dirty="0">
                    <a:solidFill>
                      <a:srgbClr val="002060"/>
                    </a:solidFill>
                  </a:rPr>
                  <a:t>P</a:t>
                </a:r>
                <a:r>
                  <a:rPr lang="en-US" sz="2800" dirty="0">
                    <a:solidFill>
                      <a:srgbClr val="002060"/>
                    </a:solidFill>
                  </a:rPr>
                  <a:t>(</a:t>
                </a:r>
                <a:r>
                  <a:rPr lang="en-US" sz="2800" i="1" dirty="0">
                    <a:solidFill>
                      <a:srgbClr val="002060"/>
                    </a:solidFill>
                  </a:rPr>
                  <a:t>A</a:t>
                </a:r>
                <a:r>
                  <a:rPr lang="en-US" sz="2800" dirty="0">
                    <a:solidFill>
                      <a:srgbClr val="002060"/>
                    </a:solidFill>
                  </a:rPr>
                  <a:t>|</a:t>
                </a:r>
                <a:r>
                  <a:rPr lang="en-US" sz="2800" i="1" dirty="0">
                    <a:solidFill>
                      <a:srgbClr val="002060"/>
                    </a:solidFill>
                  </a:rPr>
                  <a:t>B</a:t>
                </a:r>
                <a:r>
                  <a:rPr lang="en-US" sz="2800" dirty="0">
                    <a:solidFill>
                      <a:srgbClr val="002060"/>
                    </a:solidFill>
                  </a:rPr>
                  <a:t>).</a:t>
                </a:r>
              </a:p>
              <a:p>
                <a:r>
                  <a:rPr lang="en-US" sz="2800" dirty="0">
                    <a:solidFill>
                      <a:srgbClr val="002060"/>
                    </a:solidFill>
                  </a:rPr>
                  <a:t>A conditional probability is computed as follows :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0030753-A208-4B3C-8112-433479DB63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0652" y="1646793"/>
                <a:ext cx="9957505" cy="4572000"/>
              </a:xfrm>
              <a:blipFill>
                <a:blip r:embed="rId3"/>
                <a:stretch>
                  <a:fillRect l="-1911" t="-2216" r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06237C-3594-4984-B68F-8E191A28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Conditional Probability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6D770-7294-4429-90C3-AD63EBEB1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89" y="1526256"/>
            <a:ext cx="9957505" cy="4572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Number of events observed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P(A|D) =</a:t>
            </a:r>
          </a:p>
          <a:p>
            <a:r>
              <a:rPr lang="en-US" sz="2800" dirty="0"/>
              <a:t>P(C|B) =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DA6E71-7DF6-CD44-BEDE-F4670B2C7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140355"/>
              </p:ext>
            </p:extLst>
          </p:nvPr>
        </p:nvGraphicFramePr>
        <p:xfrm>
          <a:off x="1884733" y="2097969"/>
          <a:ext cx="810789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3">
                  <a:extLst>
                    <a:ext uri="{9D8B030D-6E8A-4147-A177-3AD203B41FA5}">
                      <a16:colId xmlns:a16="http://schemas.microsoft.com/office/drawing/2014/main" val="1026929114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232452212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7035840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6429416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25469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0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269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25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557902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64CAF-BFB7-46F6-A2C7-CDDA783B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Multiplication Law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77CA8-0635-4AA4-8537-F8F0C06C5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05810"/>
            <a:ext cx="9957505" cy="45720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u="sng" dirty="0"/>
              <a:t>multiplication law</a:t>
            </a:r>
            <a:r>
              <a:rPr lang="en-US" sz="3200" dirty="0"/>
              <a:t> provides a way to compute the probability of the intersection of two events.</a:t>
            </a:r>
          </a:p>
          <a:p>
            <a:endParaRPr lang="en-US" dirty="0"/>
          </a:p>
          <a:p>
            <a:pPr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3200" i="1" dirty="0"/>
              <a:t>			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 </a:t>
            </a:r>
            <a:r>
              <a:rPr lang="en-US" sz="3200" dirty="0">
                <a:latin typeface="STIXGeneral" panose="00000500000000000000" pitchFamily="50" charset="2"/>
              </a:rPr>
              <a:t>∩</a:t>
            </a:r>
            <a:r>
              <a:rPr lang="en-US" sz="3200" dirty="0">
                <a:latin typeface="Symbol" panose="05050102010706020507" pitchFamily="18" charset="2"/>
              </a:rPr>
              <a:t> </a:t>
            </a:r>
            <a:r>
              <a:rPr lang="en-US" sz="3200" i="1" dirty="0"/>
              <a:t>B</a:t>
            </a:r>
            <a:r>
              <a:rPr lang="en-US" sz="3200" dirty="0"/>
              <a:t>) = 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B</a:t>
            </a:r>
            <a:r>
              <a:rPr lang="en-US" sz="3200" dirty="0"/>
              <a:t>)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|</a:t>
            </a:r>
            <a:r>
              <a:rPr lang="en-US" sz="3200" i="1" dirty="0"/>
              <a:t>B</a:t>
            </a:r>
            <a:r>
              <a:rPr lang="en-US" sz="3200" dirty="0"/>
              <a:t>)</a:t>
            </a:r>
          </a:p>
          <a:p>
            <a:pPr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3200" dirty="0"/>
              <a:t>					or</a:t>
            </a:r>
          </a:p>
          <a:p>
            <a:pPr>
              <a:spcBef>
                <a:spcPct val="20000"/>
              </a:spcBef>
              <a:buClr>
                <a:srgbClr val="66FFFF"/>
              </a:buClr>
              <a:buSzPct val="75000"/>
              <a:buNone/>
            </a:pPr>
            <a:r>
              <a:rPr lang="en-US" sz="3200" i="1" dirty="0"/>
              <a:t>			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 </a:t>
            </a:r>
            <a:r>
              <a:rPr lang="en-US" sz="3200" dirty="0">
                <a:latin typeface="STIXGeneral" panose="00000500000000000000" pitchFamily="50" charset="2"/>
              </a:rPr>
              <a:t>∩</a:t>
            </a:r>
            <a:r>
              <a:rPr lang="en-US" sz="3200" dirty="0">
                <a:latin typeface="Symbol" panose="05050102010706020507" pitchFamily="18" charset="2"/>
              </a:rPr>
              <a:t> </a:t>
            </a:r>
            <a:r>
              <a:rPr lang="en-US" sz="3200" i="1" dirty="0"/>
              <a:t>B</a:t>
            </a:r>
            <a:r>
              <a:rPr lang="en-US" sz="3200" dirty="0"/>
              <a:t>) = 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)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B</a:t>
            </a:r>
            <a:r>
              <a:rPr lang="en-US" sz="3200" dirty="0"/>
              <a:t>|</a:t>
            </a:r>
            <a:r>
              <a:rPr lang="en-US" sz="3200" i="1" dirty="0"/>
              <a:t>A</a:t>
            </a:r>
            <a:r>
              <a:rPr lang="en-US" sz="3200" dirty="0"/>
              <a:t>)</a:t>
            </a:r>
          </a:p>
          <a:p>
            <a:pPr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4E5927-7782-4BA9-846B-96993EEA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Multiplication Law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7DD43-7BA9-4D5D-87CD-F55CA179D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584386"/>
            <a:ext cx="9957505" cy="4771965"/>
          </a:xfrm>
        </p:spPr>
        <p:txBody>
          <a:bodyPr>
            <a:normAutofit/>
          </a:bodyPr>
          <a:lstStyle/>
          <a:p>
            <a:r>
              <a:rPr lang="en-US" sz="2800" dirty="0"/>
              <a:t>Revisit the previous example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P(A and D) = P(A ∩ D)=</a:t>
            </a:r>
          </a:p>
          <a:p>
            <a:r>
              <a:rPr lang="en-US" sz="2800" dirty="0"/>
              <a:t>P(B and C) = P(B ∩ C)=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0EAE75-33E8-0A46-B023-B7C35F895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97404"/>
              </p:ext>
            </p:extLst>
          </p:nvPr>
        </p:nvGraphicFramePr>
        <p:xfrm>
          <a:off x="1864413" y="2179249"/>
          <a:ext cx="810789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3">
                  <a:extLst>
                    <a:ext uri="{9D8B030D-6E8A-4147-A177-3AD203B41FA5}">
                      <a16:colId xmlns:a16="http://schemas.microsoft.com/office/drawing/2014/main" val="1026929114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232452212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7035840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6429416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25469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0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269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25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557902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266858" y="1174088"/>
            <a:ext cx="9653459" cy="9943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F3937-517F-45AA-97D0-4893451D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Independent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7FD94-4B19-4721-A645-649B9BAB4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34" y="1594757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If the probability of event </a:t>
            </a:r>
            <a:r>
              <a:rPr lang="en-US" sz="2800" i="1" dirty="0"/>
              <a:t>A</a:t>
            </a:r>
            <a:r>
              <a:rPr lang="en-US" sz="2800" dirty="0"/>
              <a:t> is not changed regardless of the result of event </a:t>
            </a:r>
            <a:r>
              <a:rPr lang="en-US" sz="2800" i="1" dirty="0"/>
              <a:t>B</a:t>
            </a:r>
            <a:r>
              <a:rPr lang="en-US" sz="2800" dirty="0"/>
              <a:t>, we would say that events </a:t>
            </a:r>
            <a:r>
              <a:rPr lang="en-US" sz="2800" i="1" dirty="0"/>
              <a:t>A </a:t>
            </a:r>
            <a:r>
              <a:rPr lang="en-US" sz="2800" dirty="0"/>
              <a:t>and </a:t>
            </a:r>
            <a:r>
              <a:rPr lang="en-US" sz="2800" i="1" dirty="0"/>
              <a:t>B</a:t>
            </a:r>
            <a:r>
              <a:rPr lang="en-US" sz="2800" dirty="0"/>
              <a:t> are </a:t>
            </a:r>
            <a:r>
              <a:rPr lang="en-US" sz="2800" u="sng" dirty="0"/>
              <a:t>independent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		P</a:t>
            </a:r>
            <a:r>
              <a:rPr lang="en-US" sz="2800" dirty="0"/>
              <a:t>(</a:t>
            </a:r>
            <a:r>
              <a:rPr lang="en-US" sz="2800" i="1" dirty="0"/>
              <a:t>A</a:t>
            </a:r>
            <a:r>
              <a:rPr lang="en-US" sz="2800" dirty="0"/>
              <a:t>|</a:t>
            </a:r>
            <a:r>
              <a:rPr lang="en-US" sz="2800" i="1" dirty="0"/>
              <a:t>B</a:t>
            </a:r>
            <a:r>
              <a:rPr lang="en-US" sz="2800" dirty="0"/>
              <a:t>) = </a:t>
            </a:r>
            <a:r>
              <a:rPr lang="en-US" sz="2800" i="1" dirty="0"/>
              <a:t>P</a:t>
            </a:r>
            <a:r>
              <a:rPr lang="en-US" sz="2800" dirty="0"/>
              <a:t>(</a:t>
            </a:r>
            <a:r>
              <a:rPr lang="en-US" sz="2800" i="1" dirty="0"/>
              <a:t>A</a:t>
            </a:r>
            <a:r>
              <a:rPr lang="en-US" sz="2800" dirty="0"/>
              <a:t>)   or  </a:t>
            </a:r>
            <a:r>
              <a:rPr lang="en-US" sz="2800" i="1" dirty="0"/>
              <a:t>P</a:t>
            </a:r>
            <a:r>
              <a:rPr lang="en-US" sz="2800" dirty="0"/>
              <a:t>(</a:t>
            </a:r>
            <a:r>
              <a:rPr lang="en-US" sz="2800" i="1" dirty="0"/>
              <a:t>B</a:t>
            </a:r>
            <a:r>
              <a:rPr lang="en-US" sz="2800" dirty="0"/>
              <a:t>|</a:t>
            </a:r>
            <a:r>
              <a:rPr lang="en-US" sz="2800" i="1" dirty="0"/>
              <a:t>A</a:t>
            </a:r>
            <a:r>
              <a:rPr lang="en-US" sz="2800" dirty="0"/>
              <a:t>) = </a:t>
            </a:r>
            <a:r>
              <a:rPr lang="en-US" sz="2800" i="1" dirty="0"/>
              <a:t>P</a:t>
            </a:r>
            <a:r>
              <a:rPr lang="en-US" sz="2800" dirty="0"/>
              <a:t>(</a:t>
            </a:r>
            <a:r>
              <a:rPr lang="en-US" sz="2800" i="1" dirty="0"/>
              <a:t>B</a:t>
            </a:r>
            <a:r>
              <a:rPr lang="en-US" sz="2800" dirty="0"/>
              <a:t>)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B73E84-1411-4416-9DF0-F9939F78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Random Experiment and Its Sample Space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859CE-48B0-4734-A514-B0DD7782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867" y="1585816"/>
            <a:ext cx="3400294" cy="428559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Experiment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Toss a coin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Toss a coin twice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Conduct a sales call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Roll a die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Play a game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80FA1-2085-49E5-B926-C8200D990760}"/>
              </a:ext>
            </a:extLst>
          </p:cNvPr>
          <p:cNvSpPr txBox="1"/>
          <p:nvPr/>
        </p:nvSpPr>
        <p:spPr>
          <a:xfrm>
            <a:off x="6259898" y="1585816"/>
            <a:ext cx="460112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114">
              <a:spcBef>
                <a:spcPts val="1795"/>
              </a:spcBef>
            </a:pPr>
            <a:r>
              <a:rPr lang="en-US" sz="2800" u="sng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Outcomes</a:t>
            </a:r>
          </a:p>
          <a:p>
            <a:pPr defTabSz="912114"/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(Sample Space)</a:t>
            </a:r>
          </a:p>
          <a:p>
            <a:pPr defTabSz="912114">
              <a:spcBef>
                <a:spcPts val="1795"/>
              </a:spcBef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{Head, Tail}</a:t>
            </a:r>
          </a:p>
          <a:p>
            <a:pPr defTabSz="912114">
              <a:spcBef>
                <a:spcPts val="1795"/>
              </a:spcBef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{HH, HT, TH, TT}</a:t>
            </a:r>
          </a:p>
          <a:p>
            <a:pPr defTabSz="912114">
              <a:spcBef>
                <a:spcPts val="1795"/>
              </a:spcBef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{Purchase, No purchase}</a:t>
            </a:r>
          </a:p>
          <a:p>
            <a:pPr defTabSz="912114">
              <a:spcBef>
                <a:spcPts val="1795"/>
              </a:spcBef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{1, 2, 3, 4, 5, 6}</a:t>
            </a:r>
          </a:p>
          <a:p>
            <a:pPr defTabSz="912114">
              <a:spcBef>
                <a:spcPts val="1795"/>
              </a:spcBef>
            </a:pP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{Win, Lose, Tie}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FCEA6A-5562-4BBC-B2DD-B5EBC9AC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Multiplication Law for Independent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9E79E-A382-4134-ADB3-0EB91D91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21970"/>
            <a:ext cx="9957505" cy="4572000"/>
          </a:xfrm>
        </p:spPr>
        <p:txBody>
          <a:bodyPr/>
          <a:lstStyle/>
          <a:p>
            <a:r>
              <a:rPr lang="en-US" sz="3200" dirty="0"/>
              <a:t>The multiplication law also can be used as a test to see if two events are independent.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i="1" dirty="0"/>
              <a:t>			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 </a:t>
            </a:r>
            <a:r>
              <a:rPr lang="en-US" sz="3200" dirty="0">
                <a:latin typeface="STIXGeneral" panose="00000500000000000000" pitchFamily="50" charset="2"/>
              </a:rPr>
              <a:t>∩</a:t>
            </a:r>
            <a:r>
              <a:rPr lang="en-US" sz="3200" dirty="0">
                <a:latin typeface="Symbol" panose="05050102010706020507" pitchFamily="18" charset="2"/>
              </a:rPr>
              <a:t> </a:t>
            </a:r>
            <a:r>
              <a:rPr lang="en-US" sz="3200" i="1" dirty="0"/>
              <a:t>B</a:t>
            </a:r>
            <a:r>
              <a:rPr lang="en-US" sz="3200" dirty="0"/>
              <a:t>) = 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A</a:t>
            </a:r>
            <a:r>
              <a:rPr lang="en-US" sz="3200" dirty="0"/>
              <a:t>)</a:t>
            </a:r>
            <a:r>
              <a:rPr lang="en-US" sz="3200" i="1" dirty="0"/>
              <a:t>P</a:t>
            </a:r>
            <a:r>
              <a:rPr lang="en-US" sz="3200" dirty="0"/>
              <a:t>(</a:t>
            </a:r>
            <a:r>
              <a:rPr lang="en-US" sz="3200" i="1" dirty="0"/>
              <a:t>B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B7005-D04A-4A67-9D21-E8201E3B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Multiplication Law for Independent Events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F5402-3656-496B-A07E-9DEF98CE4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7" y="4683760"/>
            <a:ext cx="9957505" cy="167259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P(A)=</a:t>
            </a:r>
          </a:p>
          <a:p>
            <a:r>
              <a:rPr lang="en-US" sz="2800" dirty="0"/>
              <a:t>P(A|C) =</a:t>
            </a:r>
          </a:p>
          <a:p>
            <a:r>
              <a:rPr lang="en-US" sz="2800" dirty="0"/>
              <a:t>P(A and C) =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FD6CF9-B9C5-AA47-9CA2-85D62E60B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4691"/>
              </p:ext>
            </p:extLst>
          </p:nvPr>
        </p:nvGraphicFramePr>
        <p:xfrm>
          <a:off x="1864413" y="1539169"/>
          <a:ext cx="810789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3">
                  <a:extLst>
                    <a:ext uri="{9D8B030D-6E8A-4147-A177-3AD203B41FA5}">
                      <a16:colId xmlns:a16="http://schemas.microsoft.com/office/drawing/2014/main" val="1026929114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232452212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7035840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6429416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25469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0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269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25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557902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83C0FE-410B-40C7-A439-7B1D26F9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66" y="-48986"/>
            <a:ext cx="9955991" cy="1096962"/>
          </a:xfrm>
        </p:spPr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Mutual Exclusiveness and Independence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A520F-6E02-4157-88A8-1E565E7E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583872"/>
            <a:ext cx="9957505" cy="4572000"/>
          </a:xfrm>
        </p:spPr>
        <p:txBody>
          <a:bodyPr/>
          <a:lstStyle/>
          <a:p>
            <a:r>
              <a:rPr lang="en-US" dirty="0"/>
              <a:t>Mutual exclusive events cannot be independent.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27AB39-EB5F-4E77-B512-C11F9C8D0B59}"/>
              </a:ext>
            </a:extLst>
          </p:cNvPr>
          <p:cNvSpPr/>
          <p:nvPr/>
        </p:nvSpPr>
        <p:spPr>
          <a:xfrm>
            <a:off x="1211263" y="2989106"/>
            <a:ext cx="400843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729"/>
                </a:solidFill>
                <a:latin typeface="STIXGeneral" panose="00000500000000000000" pitchFamily="50" charset="2"/>
              </a:rPr>
              <a:t>Mutually exclusive A &amp; B</a:t>
            </a:r>
          </a:p>
          <a:p>
            <a:endParaRPr lang="en-US" sz="2400" i="1" dirty="0">
              <a:solidFill>
                <a:srgbClr val="242729"/>
              </a:solidFill>
              <a:latin typeface="STIXGeneral" panose="00000500000000000000" pitchFamily="50" charset="2"/>
            </a:endParaRP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∩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)= 0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∪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 =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)+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∣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 =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929A23-0103-4FB7-921C-52691D0CFDCD}"/>
              </a:ext>
            </a:extLst>
          </p:cNvPr>
          <p:cNvSpPr/>
          <p:nvPr/>
        </p:nvSpPr>
        <p:spPr>
          <a:xfrm>
            <a:off x="6080161" y="2989106"/>
            <a:ext cx="434291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729"/>
                </a:solidFill>
                <a:latin typeface="STIXGeneral" panose="00000500000000000000" pitchFamily="50" charset="2"/>
              </a:rPr>
              <a:t>Independent A &amp; B</a:t>
            </a:r>
          </a:p>
          <a:p>
            <a:endParaRPr lang="en-US" sz="2400" i="1" dirty="0">
              <a:solidFill>
                <a:srgbClr val="242729"/>
              </a:solidFill>
              <a:latin typeface="STIXGeneral" panose="00000500000000000000" pitchFamily="50" charset="2"/>
            </a:endParaRP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∩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)= 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∪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 =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)+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)-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 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∣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 = 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  <a:endParaRPr lang="en-US" sz="2400" i="1" dirty="0">
              <a:solidFill>
                <a:srgbClr val="242729"/>
              </a:solidFill>
              <a:latin typeface="STIXGeneral" panose="00000500000000000000" pitchFamily="50" charset="2"/>
            </a:endParaRPr>
          </a:p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B|A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 = 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P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(</a:t>
            </a:r>
            <a:r>
              <a:rPr lang="en-US" sz="2400" i="1" dirty="0">
                <a:solidFill>
                  <a:srgbClr val="242729"/>
                </a:solidFill>
                <a:latin typeface="STIXGeneral" panose="00000500000000000000" pitchFamily="50" charset="2"/>
              </a:rPr>
              <a:t>B</a:t>
            </a:r>
            <a:r>
              <a:rPr lang="en-US" sz="2400" dirty="0">
                <a:solidFill>
                  <a:srgbClr val="242729"/>
                </a:solidFill>
                <a:latin typeface="STIXGeneral" panose="00000500000000000000" pitchFamily="50" charset="2"/>
              </a:rPr>
              <a:t>)</a:t>
            </a:r>
            <a:endParaRPr lang="en-US" sz="2400" i="1" dirty="0">
              <a:solidFill>
                <a:srgbClr val="242729"/>
              </a:solidFill>
              <a:latin typeface="STIXGeneral" panose="00000500000000000000" pitchFamily="50" charset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59AF-E4DF-714A-AC2F-0DBAA9A3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D5FFF-5790-784D-BAC4-9DD09346D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Updating the probability after new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639DB-88DF-F54B-8572-5C7D16B1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3E03-7F63-9A45-B133-6F14C3F1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new Information,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0C493-2AB2-354D-BF92-84085314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1% of women have breast cancer</a:t>
            </a:r>
          </a:p>
          <a:p>
            <a:r>
              <a:rPr lang="en-US" sz="2800" dirty="0"/>
              <a:t>80% of mammograms detect breast cancer when there is cancer</a:t>
            </a:r>
          </a:p>
          <a:p>
            <a:r>
              <a:rPr lang="en-US" sz="2800" dirty="0"/>
              <a:t>9.6% of mammograms detect breast cancer when there is NOT cancer</a:t>
            </a:r>
          </a:p>
          <a:p>
            <a:endParaRPr lang="en-US" sz="2800" dirty="0"/>
          </a:p>
          <a:p>
            <a:r>
              <a:rPr lang="en-US" sz="2800" dirty="0"/>
              <a:t>The test result turns out to be positive. What is the probability that the patient indeed has breast cancer?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9D307-E408-AC45-9CE2-1F199D4F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Bayes’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1124A-53F3-460A-B4F7-1F473160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7" y="1600200"/>
            <a:ext cx="1013051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Before the test, the patient’s chance to have cancer = 1%</a:t>
            </a:r>
          </a:p>
          <a:p>
            <a:pPr marL="0" indent="0">
              <a:buNone/>
            </a:pPr>
            <a:r>
              <a:rPr lang="en-US" sz="2800" dirty="0"/>
              <a:t>	➜ Prior Probability (= 0.01)</a:t>
            </a:r>
          </a:p>
          <a:p>
            <a:r>
              <a:rPr lang="en-US" sz="2800" dirty="0"/>
              <a:t>After the positive test result, </a:t>
            </a:r>
            <a:br>
              <a:rPr lang="en-US" sz="2800" dirty="0"/>
            </a:br>
            <a:r>
              <a:rPr lang="en-US" sz="2800" dirty="0"/>
              <a:t>the probability of cancer must be higher than 1%</a:t>
            </a:r>
          </a:p>
          <a:p>
            <a:pPr marL="0" indent="0">
              <a:buNone/>
            </a:pPr>
            <a:r>
              <a:rPr lang="en-US" sz="2800" dirty="0"/>
              <a:t>	➜ Posterior Probability (= How much?)</a:t>
            </a:r>
          </a:p>
          <a:p>
            <a:pPr marL="0" indent="0">
              <a:buNone/>
            </a:pPr>
            <a:r>
              <a:rPr lang="en-US" sz="2800" dirty="0"/>
              <a:t>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55</a:t>
            </a:fld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537196" y="4882959"/>
            <a:ext cx="2274309" cy="11303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6280240" y="4882960"/>
            <a:ext cx="2451067" cy="11398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Bayes’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9223570" y="4882960"/>
            <a:ext cx="2385014" cy="11398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Probabilities</a:t>
            </a: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726280" y="4882960"/>
            <a:ext cx="2366914" cy="11398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Probabilities</a:t>
            </a:r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5860974" y="5448109"/>
            <a:ext cx="41384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8767504" y="5448109"/>
            <a:ext cx="41384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3123356" y="5448109"/>
            <a:ext cx="41384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Line 3"/>
          <p:cNvSpPr>
            <a:spLocks noChangeShapeType="1"/>
          </p:cNvSpPr>
          <p:nvPr/>
        </p:nvSpPr>
        <p:spPr bwMode="auto">
          <a:xfrm flipV="1">
            <a:off x="2045251" y="3363021"/>
            <a:ext cx="2643511" cy="903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48" name="Line 4"/>
          <p:cNvSpPr>
            <a:spLocks noChangeShapeType="1"/>
          </p:cNvSpPr>
          <p:nvPr/>
        </p:nvSpPr>
        <p:spPr bwMode="auto">
          <a:xfrm>
            <a:off x="2045252" y="4361557"/>
            <a:ext cx="2611839" cy="630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49" name="Line 5"/>
          <p:cNvSpPr>
            <a:spLocks noChangeShapeType="1"/>
          </p:cNvSpPr>
          <p:nvPr/>
        </p:nvSpPr>
        <p:spPr bwMode="auto">
          <a:xfrm flipV="1">
            <a:off x="4730991" y="4701282"/>
            <a:ext cx="2759639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0" name="Line 6"/>
          <p:cNvSpPr>
            <a:spLocks noChangeShapeType="1"/>
          </p:cNvSpPr>
          <p:nvPr/>
        </p:nvSpPr>
        <p:spPr bwMode="auto">
          <a:xfrm flipV="1">
            <a:off x="4781665" y="3066157"/>
            <a:ext cx="2708964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1" name="Line 7"/>
          <p:cNvSpPr>
            <a:spLocks noChangeShapeType="1"/>
          </p:cNvSpPr>
          <p:nvPr/>
        </p:nvSpPr>
        <p:spPr bwMode="auto">
          <a:xfrm>
            <a:off x="4730991" y="3428108"/>
            <a:ext cx="2759639" cy="258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2" name="Line 8"/>
          <p:cNvSpPr>
            <a:spLocks noChangeShapeType="1"/>
          </p:cNvSpPr>
          <p:nvPr/>
        </p:nvSpPr>
        <p:spPr bwMode="auto">
          <a:xfrm>
            <a:off x="4781666" y="5018782"/>
            <a:ext cx="2723745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4" name="Rectangle 10"/>
          <p:cNvSpPr>
            <a:spLocks noChangeArrowheads="1"/>
          </p:cNvSpPr>
          <p:nvPr/>
        </p:nvSpPr>
        <p:spPr bwMode="auto">
          <a:xfrm>
            <a:off x="4815354" y="3608770"/>
            <a:ext cx="2119171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(–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|C</a:t>
            </a:r>
            <a:r>
              <a:rPr lang="en-US" sz="2400" i="1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.904</a:t>
            </a:r>
          </a:p>
        </p:txBody>
      </p:sp>
      <p:sp>
        <p:nvSpPr>
          <p:cNvPr id="185355" name="Rectangle 11"/>
          <p:cNvSpPr>
            <a:spLocks noChangeArrowheads="1"/>
          </p:cNvSpPr>
          <p:nvPr/>
        </p:nvSpPr>
        <p:spPr bwMode="auto">
          <a:xfrm>
            <a:off x="2328597" y="3236020"/>
            <a:ext cx="1695978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i="1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.99</a:t>
            </a:r>
          </a:p>
        </p:txBody>
      </p:sp>
      <p:sp>
        <p:nvSpPr>
          <p:cNvPr id="185356" name="Rectangle 12"/>
          <p:cNvSpPr>
            <a:spLocks noChangeArrowheads="1"/>
          </p:cNvSpPr>
          <p:nvPr/>
        </p:nvSpPr>
        <p:spPr bwMode="auto">
          <a:xfrm>
            <a:off x="2328597" y="4788595"/>
            <a:ext cx="159338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.01</a:t>
            </a:r>
          </a:p>
        </p:txBody>
      </p:sp>
      <p:sp>
        <p:nvSpPr>
          <p:cNvPr id="185357" name="Rectangle 13"/>
          <p:cNvSpPr>
            <a:spLocks noChangeArrowheads="1"/>
          </p:cNvSpPr>
          <p:nvPr/>
        </p:nvSpPr>
        <p:spPr bwMode="auto">
          <a:xfrm>
            <a:off x="4809116" y="4340060"/>
            <a:ext cx="1681552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P(+|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.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8" name="Rectangle 14"/>
          <p:cNvSpPr>
            <a:spLocks noChangeArrowheads="1"/>
          </p:cNvSpPr>
          <p:nvPr/>
        </p:nvSpPr>
        <p:spPr bwMode="auto">
          <a:xfrm>
            <a:off x="5159427" y="5302671"/>
            <a:ext cx="167353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.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9" name="Rectangle 15"/>
          <p:cNvSpPr>
            <a:spLocks noChangeArrowheads="1"/>
          </p:cNvSpPr>
          <p:nvPr/>
        </p:nvSpPr>
        <p:spPr bwMode="auto">
          <a:xfrm>
            <a:off x="5168223" y="2655996"/>
            <a:ext cx="2127186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P(+|</a:t>
            </a:r>
            <a:r>
              <a:rPr lang="en-US" sz="2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i="1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= .096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360" name="Rectangle 16"/>
              <p:cNvSpPr>
                <a:spLocks noChangeArrowheads="1"/>
              </p:cNvSpPr>
              <p:nvPr/>
            </p:nvSpPr>
            <p:spPr bwMode="auto">
              <a:xfrm>
                <a:off x="7953448" y="2807395"/>
                <a:ext cx="1829028" cy="4591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P(</a:t>
                </a:r>
                <a:r>
                  <a:rPr lang="en-US" sz="2400" i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400" i="1" baseline="30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/>
                      </a:rPr>
                      <m:t>&amp;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+)  =</a:t>
                </a:r>
              </a:p>
            </p:txBody>
          </p:sp>
        </mc:Choice>
        <mc:Fallback xmlns="">
          <p:sp>
            <p:nvSpPr>
              <p:cNvPr id="185360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448" y="2807395"/>
                <a:ext cx="1829028" cy="459100"/>
              </a:xfrm>
              <a:prstGeom prst="rect">
                <a:avLst/>
              </a:prstGeom>
              <a:blipFill>
                <a:blip r:embed="rId3"/>
                <a:stretch>
                  <a:fillRect l="-5333" t="-10667" r="-4000" b="-30667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361" name="Rectangle 17"/>
              <p:cNvSpPr>
                <a:spLocks noChangeArrowheads="1"/>
              </p:cNvSpPr>
              <p:nvPr/>
            </p:nvSpPr>
            <p:spPr bwMode="auto">
              <a:xfrm>
                <a:off x="7942891" y="4440932"/>
                <a:ext cx="1726436" cy="4591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P(</a:t>
                </a:r>
                <a:r>
                  <a:rPr 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/>
                      </a:rPr>
                      <m:t>&amp;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+)  =</a:t>
                </a:r>
              </a:p>
            </p:txBody>
          </p:sp>
        </mc:Choice>
        <mc:Fallback xmlns="">
          <p:sp>
            <p:nvSpPr>
              <p:cNvPr id="185361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2891" y="4440932"/>
                <a:ext cx="1726436" cy="459100"/>
              </a:xfrm>
              <a:prstGeom prst="rect">
                <a:avLst/>
              </a:prstGeom>
              <a:blipFill>
                <a:blip r:embed="rId4"/>
                <a:stretch>
                  <a:fillRect l="-5654" t="-9211" r="-4240" b="-30263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362" name="Rectangle 18"/>
              <p:cNvSpPr>
                <a:spLocks noChangeArrowheads="1"/>
              </p:cNvSpPr>
              <p:nvPr/>
            </p:nvSpPr>
            <p:spPr bwMode="auto">
              <a:xfrm>
                <a:off x="7953448" y="5120382"/>
                <a:ext cx="1718420" cy="4591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P(</a:t>
                </a:r>
                <a:r>
                  <a:rPr lang="en-US" sz="24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/>
                      </a:rPr>
                      <m:t>&amp;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</a:p>
            </p:txBody>
          </p:sp>
        </mc:Choice>
        <mc:Fallback xmlns="">
          <p:sp>
            <p:nvSpPr>
              <p:cNvPr id="185362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448" y="5120382"/>
                <a:ext cx="1718420" cy="459100"/>
              </a:xfrm>
              <a:prstGeom prst="rect">
                <a:avLst/>
              </a:prstGeom>
              <a:blipFill>
                <a:blip r:embed="rId5"/>
                <a:stretch>
                  <a:fillRect l="-5674" t="-9333" r="-4255" b="-32000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363" name="Rectangle 19"/>
              <p:cNvSpPr>
                <a:spLocks noChangeArrowheads="1"/>
              </p:cNvSpPr>
              <p:nvPr/>
            </p:nvSpPr>
            <p:spPr bwMode="auto">
              <a:xfrm>
                <a:off x="7953448" y="3507482"/>
                <a:ext cx="1821012" cy="4591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P(</a:t>
                </a:r>
                <a:r>
                  <a:rPr lang="en-US" sz="2400" i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400" i="1" baseline="30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/>
                      </a:rPr>
                      <m:t>&amp;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= </a:t>
                </a:r>
              </a:p>
            </p:txBody>
          </p:sp>
        </mc:Choice>
        <mc:Fallback xmlns="">
          <p:sp>
            <p:nvSpPr>
              <p:cNvPr id="185363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448" y="3507482"/>
                <a:ext cx="1821012" cy="459100"/>
              </a:xfrm>
              <a:prstGeom prst="rect">
                <a:avLst/>
              </a:prstGeom>
              <a:blipFill>
                <a:blip r:embed="rId6"/>
                <a:stretch>
                  <a:fillRect l="-5369" t="-9211" r="-4362" b="-30263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486" name="Line 142"/>
          <p:cNvSpPr>
            <a:spLocks noChangeShapeType="1"/>
          </p:cNvSpPr>
          <p:nvPr/>
        </p:nvSpPr>
        <p:spPr bwMode="auto">
          <a:xfrm>
            <a:off x="2011469" y="2135883"/>
            <a:ext cx="0" cy="3635375"/>
          </a:xfrm>
          <a:prstGeom prst="line">
            <a:avLst/>
          </a:prstGeom>
          <a:noFill/>
          <a:ln w="28575">
            <a:solidFill>
              <a:srgbClr val="C00000"/>
            </a:solidFill>
            <a:prstDash val="lgDash"/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487" name="Line 143"/>
          <p:cNvSpPr>
            <a:spLocks noChangeShapeType="1"/>
          </p:cNvSpPr>
          <p:nvPr/>
        </p:nvSpPr>
        <p:spPr bwMode="auto">
          <a:xfrm>
            <a:off x="4697208" y="2164457"/>
            <a:ext cx="0" cy="3606800"/>
          </a:xfrm>
          <a:prstGeom prst="line">
            <a:avLst/>
          </a:prstGeom>
          <a:noFill/>
          <a:ln w="28575">
            <a:solidFill>
              <a:srgbClr val="C00000"/>
            </a:solidFill>
            <a:prstDash val="lgDash"/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488" name="Line 144"/>
          <p:cNvSpPr>
            <a:spLocks noChangeShapeType="1"/>
          </p:cNvSpPr>
          <p:nvPr/>
        </p:nvSpPr>
        <p:spPr bwMode="auto">
          <a:xfrm flipH="1">
            <a:off x="7484296" y="2143821"/>
            <a:ext cx="12669" cy="3646487"/>
          </a:xfrm>
          <a:prstGeom prst="line">
            <a:avLst/>
          </a:prstGeom>
          <a:noFill/>
          <a:ln w="28575">
            <a:solidFill>
              <a:srgbClr val="C00000"/>
            </a:solidFill>
            <a:prstDash val="lgDash"/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489" name="Rectangle 145"/>
          <p:cNvSpPr>
            <a:spLocks noChangeArrowheads="1"/>
          </p:cNvSpPr>
          <p:nvPr/>
        </p:nvSpPr>
        <p:spPr bwMode="auto">
          <a:xfrm>
            <a:off x="2123377" y="1663725"/>
            <a:ext cx="2685739" cy="636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Cancer or not</a:t>
            </a:r>
          </a:p>
        </p:txBody>
      </p:sp>
      <p:sp>
        <p:nvSpPr>
          <p:cNvPr id="185490" name="Rectangle 146"/>
          <p:cNvSpPr>
            <a:spLocks noChangeArrowheads="1"/>
          </p:cNvSpPr>
          <p:nvPr/>
        </p:nvSpPr>
        <p:spPr bwMode="auto">
          <a:xfrm>
            <a:off x="5109988" y="1666556"/>
            <a:ext cx="1739787" cy="6555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result</a:t>
            </a:r>
          </a:p>
        </p:txBody>
      </p:sp>
      <p:sp>
        <p:nvSpPr>
          <p:cNvPr id="185491" name="Rectangle 147"/>
          <p:cNvSpPr>
            <a:spLocks noChangeArrowheads="1"/>
          </p:cNvSpPr>
          <p:nvPr/>
        </p:nvSpPr>
        <p:spPr bwMode="auto">
          <a:xfrm>
            <a:off x="8329921" y="1672934"/>
            <a:ext cx="1807920" cy="574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Outcomes</a:t>
            </a:r>
          </a:p>
        </p:txBody>
      </p:sp>
      <p:sp>
        <p:nvSpPr>
          <p:cNvPr id="185365" name="Oval 21"/>
          <p:cNvSpPr>
            <a:spLocks noChangeArrowheads="1"/>
          </p:cNvSpPr>
          <p:nvPr/>
        </p:nvSpPr>
        <p:spPr bwMode="auto">
          <a:xfrm>
            <a:off x="1901674" y="4237733"/>
            <a:ext cx="194252" cy="149225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53" name="Oval 9"/>
          <p:cNvSpPr>
            <a:spLocks noChangeArrowheads="1"/>
          </p:cNvSpPr>
          <p:nvPr/>
        </p:nvSpPr>
        <p:spPr bwMode="auto">
          <a:xfrm>
            <a:off x="4585301" y="3318571"/>
            <a:ext cx="194252" cy="149225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364" name="Oval 20"/>
          <p:cNvSpPr>
            <a:spLocks noChangeArrowheads="1"/>
          </p:cNvSpPr>
          <p:nvPr/>
        </p:nvSpPr>
        <p:spPr bwMode="auto">
          <a:xfrm>
            <a:off x="4583191" y="4920358"/>
            <a:ext cx="194252" cy="149225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127CC-EF9C-4A32-91FA-5E8C4A71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Tree Diagram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DAAC39-1E6A-4E97-9BE1-544567D0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Bayes’ Theorem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32F349-216A-2447-B037-741AE9C5A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660136"/>
              </p:ext>
            </p:extLst>
          </p:nvPr>
        </p:nvGraphicFramePr>
        <p:xfrm>
          <a:off x="1876288" y="1599828"/>
          <a:ext cx="810789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73">
                  <a:extLst>
                    <a:ext uri="{9D8B030D-6E8A-4147-A177-3AD203B41FA5}">
                      <a16:colId xmlns:a16="http://schemas.microsoft.com/office/drawing/2014/main" val="1026929114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232452212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3670358407"/>
                    </a:ext>
                  </a:extLst>
                </a:gridCol>
                <a:gridCol w="2026973">
                  <a:extLst>
                    <a:ext uri="{9D8B030D-6E8A-4147-A177-3AD203B41FA5}">
                      <a16:colId xmlns:a16="http://schemas.microsoft.com/office/drawing/2014/main" val="6429416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825469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0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Cancer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2696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cancer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25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5579022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1EB2A5-241B-7244-8CCB-37D1736D4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138" y="4252914"/>
            <a:ext cx="9957505" cy="198163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When the test result turns out to be positive, what is the probability that the patient indeed has breast cancer? (Posterior Probability)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Cancer|Positive</a:t>
            </a:r>
            <a:r>
              <a:rPr lang="en-US" dirty="0"/>
              <a:t>) =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C9E6-0EA7-5A41-8737-01F6215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AE275-140A-794A-B27D-8B4AFCFAB1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+ …+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AE275-140A-794A-B27D-8B4AFCFAB1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93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DDF67-D694-BD4C-A1DF-6B365F7C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8875B-175A-464B-8E3D-85A79E44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59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919044-02DB-4F5C-BE27-1861610364B7}"/>
              </a:ext>
            </a:extLst>
          </p:cNvPr>
          <p:cNvGrpSpPr/>
          <p:nvPr/>
        </p:nvGrpSpPr>
        <p:grpSpPr>
          <a:xfrm>
            <a:off x="3791816" y="141548"/>
            <a:ext cx="2289103" cy="4578205"/>
            <a:chOff x="6475920" y="-271595"/>
            <a:chExt cx="2289103" cy="45782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9CD6-D1BD-4624-93DD-864F28E1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920" y="-271595"/>
              <a:ext cx="2289103" cy="4578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EA3742-D8CD-49F6-A09E-137D4F6C4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95" y="962417"/>
              <a:ext cx="678955" cy="67895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EA9271-F9CF-492A-9CAF-2F003C5F60E7}"/>
              </a:ext>
            </a:extLst>
          </p:cNvPr>
          <p:cNvGrpSpPr/>
          <p:nvPr/>
        </p:nvGrpSpPr>
        <p:grpSpPr>
          <a:xfrm>
            <a:off x="5969363" y="4350825"/>
            <a:ext cx="1127954" cy="1745319"/>
            <a:chOff x="8535492" y="3827339"/>
            <a:chExt cx="1610526" cy="244784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6F7D5E-6AC0-4EE0-BCF4-A21A7B58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097" y="3827339"/>
              <a:ext cx="1223921" cy="2447841"/>
            </a:xfrm>
            <a:prstGeom prst="rect">
              <a:avLst/>
            </a:prstGeom>
          </p:spPr>
        </p:pic>
        <p:pic>
          <p:nvPicPr>
            <p:cNvPr id="18" name="Picture 17" descr="A close up of an animal&#10;&#10;Description generated with very high confidence">
              <a:extLst>
                <a:ext uri="{FF2B5EF4-FFF2-40B4-BE49-F238E27FC236}">
                  <a16:creationId xmlns:a16="http://schemas.microsoft.com/office/drawing/2014/main" id="{18EB3710-4DF0-45CB-936A-19FFFA37D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492" y="3880429"/>
              <a:ext cx="583642" cy="48863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902E3C-42F7-4F68-BE89-5BA5C0E3B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733" y="4446589"/>
              <a:ext cx="436647" cy="43664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150EC0-6706-4E05-8305-A41D22D8D375}"/>
              </a:ext>
            </a:extLst>
          </p:cNvPr>
          <p:cNvGrpSpPr/>
          <p:nvPr/>
        </p:nvGrpSpPr>
        <p:grpSpPr>
          <a:xfrm>
            <a:off x="1510113" y="4043959"/>
            <a:ext cx="1453154" cy="2312393"/>
            <a:chOff x="1907862" y="3496234"/>
            <a:chExt cx="1675242" cy="2761173"/>
          </a:xfrm>
        </p:grpSpPr>
        <p:pic>
          <p:nvPicPr>
            <p:cNvPr id="10" name="Picture 9" descr="A close up of an animal&#10;&#10;Description generated with very high confidence">
              <a:extLst>
                <a:ext uri="{FF2B5EF4-FFF2-40B4-BE49-F238E27FC236}">
                  <a16:creationId xmlns:a16="http://schemas.microsoft.com/office/drawing/2014/main" id="{E7A58C84-193B-41A2-8600-C505CD9BA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862" y="3496234"/>
              <a:ext cx="875342" cy="73284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EBB979F-0950-467B-9E62-6539463526D4}"/>
                </a:ext>
              </a:extLst>
            </p:cNvPr>
            <p:cNvGrpSpPr/>
            <p:nvPr/>
          </p:nvGrpSpPr>
          <p:grpSpPr>
            <a:xfrm>
              <a:off x="2292974" y="3677147"/>
              <a:ext cx="1290130" cy="2580260"/>
              <a:chOff x="6963227" y="376775"/>
              <a:chExt cx="1290130" cy="258026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58C451B-E0D6-45D4-8C1B-9F2565789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3227" y="376775"/>
                <a:ext cx="1290130" cy="2580260"/>
              </a:xfrm>
              <a:prstGeom prst="rect">
                <a:avLst/>
              </a:prstGeom>
            </p:spPr>
          </p:pic>
          <p:pic>
            <p:nvPicPr>
              <p:cNvPr id="28" name="Content Placeholder 5" descr="A picture containing object&#10;&#10;Description generated with very high confidence">
                <a:extLst>
                  <a:ext uri="{FF2B5EF4-FFF2-40B4-BE49-F238E27FC236}">
                    <a16:creationId xmlns:a16="http://schemas.microsoft.com/office/drawing/2014/main" id="{8578EB59-F38A-4F88-8011-CBECBFBD2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828" y="1006238"/>
                <a:ext cx="441367" cy="441367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63D1638-5D2B-45F3-8CA0-72EABA9AC145}"/>
              </a:ext>
            </a:extLst>
          </p:cNvPr>
          <p:cNvSpPr txBox="1"/>
          <p:nvPr/>
        </p:nvSpPr>
        <p:spPr>
          <a:xfrm>
            <a:off x="7672588" y="6292519"/>
            <a:ext cx="31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figures are Not in scale.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5CDCD3-AA3F-447C-A34F-BAAB49AE2042}"/>
              </a:ext>
            </a:extLst>
          </p:cNvPr>
          <p:cNvGrpSpPr/>
          <p:nvPr/>
        </p:nvGrpSpPr>
        <p:grpSpPr>
          <a:xfrm>
            <a:off x="526503" y="825357"/>
            <a:ext cx="1529118" cy="2765102"/>
            <a:chOff x="7090963" y="350429"/>
            <a:chExt cx="1147867" cy="229573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D05A6C1-D677-4873-B780-8FB7CFADB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963" y="350429"/>
              <a:ext cx="1147867" cy="2295734"/>
            </a:xfrm>
            <a:prstGeom prst="rect">
              <a:avLst/>
            </a:prstGeom>
          </p:spPr>
        </p:pic>
        <p:pic>
          <p:nvPicPr>
            <p:cNvPr id="35" name="Content Placeholder 5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91B27D29-833C-40CF-8E0C-FDEADDEE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564" y="984336"/>
              <a:ext cx="441367" cy="441367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A6C836-833E-4F5F-B1E9-007E5CA937F8}"/>
              </a:ext>
            </a:extLst>
          </p:cNvPr>
          <p:cNvGrpSpPr/>
          <p:nvPr/>
        </p:nvGrpSpPr>
        <p:grpSpPr>
          <a:xfrm>
            <a:off x="6204260" y="75929"/>
            <a:ext cx="5310609" cy="2408556"/>
            <a:chOff x="6204260" y="75929"/>
            <a:chExt cx="5310609" cy="240855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8B7E9D-9D89-4CB6-9CFA-BBB62EE9BBCD}"/>
                </a:ext>
              </a:extLst>
            </p:cNvPr>
            <p:cNvGrpSpPr/>
            <p:nvPr/>
          </p:nvGrpSpPr>
          <p:grpSpPr>
            <a:xfrm>
              <a:off x="6302915" y="75929"/>
              <a:ext cx="5211954" cy="2408556"/>
              <a:chOff x="6302915" y="75929"/>
              <a:chExt cx="5211954" cy="240855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198E860-9CF7-44CE-A1DC-EF67FD92A2B8}"/>
                  </a:ext>
                </a:extLst>
              </p:cNvPr>
              <p:cNvGrpSpPr/>
              <p:nvPr/>
            </p:nvGrpSpPr>
            <p:grpSpPr>
              <a:xfrm>
                <a:off x="7473988" y="75929"/>
                <a:ext cx="4040881" cy="2408556"/>
                <a:chOff x="7473988" y="75929"/>
                <a:chExt cx="4040881" cy="240855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5D676A0-7B75-4945-916B-F02D177B3EDF}"/>
                    </a:ext>
                  </a:extLst>
                </p:cNvPr>
                <p:cNvGrpSpPr/>
                <p:nvPr/>
              </p:nvGrpSpPr>
              <p:grpSpPr>
                <a:xfrm>
                  <a:off x="7817114" y="1434264"/>
                  <a:ext cx="495118" cy="1031673"/>
                  <a:chOff x="7090963" y="350429"/>
                  <a:chExt cx="1147867" cy="2295734"/>
                </a:xfrm>
              </p:grpSpPr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4A286415-94E8-43B7-8308-2FBCB775C7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963" y="350429"/>
                    <a:ext cx="1147867" cy="2295734"/>
                  </a:xfrm>
                  <a:prstGeom prst="rect">
                    <a:avLst/>
                  </a:prstGeom>
                </p:spPr>
              </p:pic>
              <p:pic>
                <p:nvPicPr>
                  <p:cNvPr id="20" name="Content Placeholder 5" descr="A picture containing object&#10;&#10;Description generated with very high confidence">
                    <a:extLst>
                      <a:ext uri="{FF2B5EF4-FFF2-40B4-BE49-F238E27FC236}">
                        <a16:creationId xmlns:a16="http://schemas.microsoft.com/office/drawing/2014/main" id="{28ED6690-4F8C-4709-9D4F-EF67581FC4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7564" y="984336"/>
                    <a:ext cx="441367" cy="44136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846F8180-B146-453F-8825-20D9743D86F2}"/>
                    </a:ext>
                  </a:extLst>
                </p:cNvPr>
                <p:cNvGrpSpPr/>
                <p:nvPr/>
              </p:nvGrpSpPr>
              <p:grpSpPr>
                <a:xfrm>
                  <a:off x="9686851" y="1444086"/>
                  <a:ext cx="524141" cy="1016103"/>
                  <a:chOff x="6475920" y="-271595"/>
                  <a:chExt cx="2289103" cy="4578205"/>
                </a:xfrm>
              </p:grpSpPr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059FB382-4B41-47AB-9775-0002250D24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5920" y="-271595"/>
                    <a:ext cx="2289103" cy="4578205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848994C2-8834-4D5C-AF7E-A093369A1D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80995" y="962417"/>
                    <a:ext cx="678955" cy="6789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503542-21C2-47E7-8303-6D59C347429E}"/>
                    </a:ext>
                  </a:extLst>
                </p:cNvPr>
                <p:cNvGrpSpPr/>
                <p:nvPr/>
              </p:nvGrpSpPr>
              <p:grpSpPr>
                <a:xfrm>
                  <a:off x="10537749" y="1434263"/>
                  <a:ext cx="738915" cy="1031673"/>
                  <a:chOff x="8535492" y="3827339"/>
                  <a:chExt cx="1610526" cy="2447841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E45E6C9F-43D9-42C4-978B-EBEF3D5899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97" y="3827339"/>
                    <a:ext cx="1223921" cy="2447841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 descr="A close up of an animal&#10;&#10;Description generated with very high confidence">
                    <a:extLst>
                      <a:ext uri="{FF2B5EF4-FFF2-40B4-BE49-F238E27FC236}">
                        <a16:creationId xmlns:a16="http://schemas.microsoft.com/office/drawing/2014/main" id="{87214537-6812-49E2-92BB-5F2CAFF5F1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35492" y="3880429"/>
                    <a:ext cx="583642" cy="488630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6C795693-C4DF-4AA7-8F62-59D2635861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5733" y="4446589"/>
                    <a:ext cx="436647" cy="4366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8794080-44AB-4E32-8393-2738D82A0846}"/>
                    </a:ext>
                  </a:extLst>
                </p:cNvPr>
                <p:cNvGrpSpPr/>
                <p:nvPr/>
              </p:nvGrpSpPr>
              <p:grpSpPr>
                <a:xfrm>
                  <a:off x="8662031" y="1345141"/>
                  <a:ext cx="698063" cy="1139344"/>
                  <a:chOff x="1907862" y="3496234"/>
                  <a:chExt cx="1675242" cy="2761173"/>
                </a:xfrm>
              </p:grpSpPr>
              <p:pic>
                <p:nvPicPr>
                  <p:cNvPr id="44" name="Picture 43" descr="A close up of an animal&#10;&#10;Description generated with very high confidence">
                    <a:extLst>
                      <a:ext uri="{FF2B5EF4-FFF2-40B4-BE49-F238E27FC236}">
                        <a16:creationId xmlns:a16="http://schemas.microsoft.com/office/drawing/2014/main" id="{E3738F95-ADF7-46EA-9764-29450DCBD5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862" y="3496234"/>
                    <a:ext cx="875342" cy="732844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F28B460D-FD84-4ABA-9B4F-DB958AEE7018}"/>
                      </a:ext>
                    </a:extLst>
                  </p:cNvPr>
                  <p:cNvGrpSpPr/>
                  <p:nvPr/>
                </p:nvGrpSpPr>
                <p:grpSpPr>
                  <a:xfrm>
                    <a:off x="2292974" y="3677147"/>
                    <a:ext cx="1290130" cy="2580260"/>
                    <a:chOff x="6963227" y="376775"/>
                    <a:chExt cx="1290130" cy="2580260"/>
                  </a:xfrm>
                </p:grpSpPr>
                <p:pic>
                  <p:nvPicPr>
                    <p:cNvPr id="46" name="Picture 45">
                      <a:extLst>
                        <a:ext uri="{FF2B5EF4-FFF2-40B4-BE49-F238E27FC236}">
                          <a16:creationId xmlns:a16="http://schemas.microsoft.com/office/drawing/2014/main" id="{0EC2C455-2EDD-4B6B-98F5-0B1569A5DE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63227" y="376775"/>
                      <a:ext cx="1290130" cy="25802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Content Placeholder 5" descr="A picture containing object&#10;&#10;Description generated with very high confidence">
                      <a:extLst>
                        <a:ext uri="{FF2B5EF4-FFF2-40B4-BE49-F238E27FC236}">
                          <a16:creationId xmlns:a16="http://schemas.microsoft.com/office/drawing/2014/main" id="{2C664D5D-1698-41EE-AEDE-9E23F9DA54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91828" y="1006238"/>
                      <a:ext cx="441367" cy="44136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E7CB9C20-6DE6-4173-BA19-1316A578E26A}"/>
                    </a:ext>
                  </a:extLst>
                </p:cNvPr>
                <p:cNvGrpSpPr/>
                <p:nvPr/>
              </p:nvGrpSpPr>
              <p:grpSpPr>
                <a:xfrm>
                  <a:off x="8303037" y="75929"/>
                  <a:ext cx="698063" cy="1139344"/>
                  <a:chOff x="1907862" y="3496234"/>
                  <a:chExt cx="1675242" cy="2761173"/>
                </a:xfrm>
              </p:grpSpPr>
              <p:pic>
                <p:nvPicPr>
                  <p:cNvPr id="49" name="Picture 48" descr="A close up of an animal&#10;&#10;Description generated with very high confidence">
                    <a:extLst>
                      <a:ext uri="{FF2B5EF4-FFF2-40B4-BE49-F238E27FC236}">
                        <a16:creationId xmlns:a16="http://schemas.microsoft.com/office/drawing/2014/main" id="{6A903ACE-62ED-4364-BF1A-D1BEFE3367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862" y="3496234"/>
                    <a:ext cx="875342" cy="732844"/>
                  </a:xfrm>
                  <a:prstGeom prst="rect">
                    <a:avLst/>
                  </a:prstGeom>
                </p:spPr>
              </p:pic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20336685-662B-44CC-9930-C45E2029618B}"/>
                      </a:ext>
                    </a:extLst>
                  </p:cNvPr>
                  <p:cNvGrpSpPr/>
                  <p:nvPr/>
                </p:nvGrpSpPr>
                <p:grpSpPr>
                  <a:xfrm>
                    <a:off x="2292974" y="3677147"/>
                    <a:ext cx="1290130" cy="2580260"/>
                    <a:chOff x="6963227" y="376775"/>
                    <a:chExt cx="1290130" cy="2580260"/>
                  </a:xfrm>
                </p:grpSpPr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AD8D0002-6A94-4119-A9F2-E4311FD4D9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63227" y="376775"/>
                      <a:ext cx="1290130" cy="25802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Content Placeholder 5" descr="A picture containing object&#10;&#10;Description generated with very high confidence">
                      <a:extLst>
                        <a:ext uri="{FF2B5EF4-FFF2-40B4-BE49-F238E27FC236}">
                          <a16:creationId xmlns:a16="http://schemas.microsoft.com/office/drawing/2014/main" id="{B7FD0C1D-6E1C-42CA-88E7-B5C234FAC02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91828" y="1006238"/>
                      <a:ext cx="441367" cy="44136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AE7ACBA8-8CCB-464B-B804-ADE3A2915798}"/>
                    </a:ext>
                  </a:extLst>
                </p:cNvPr>
                <p:cNvGrpSpPr/>
                <p:nvPr/>
              </p:nvGrpSpPr>
              <p:grpSpPr>
                <a:xfrm>
                  <a:off x="9424225" y="151881"/>
                  <a:ext cx="738915" cy="1031673"/>
                  <a:chOff x="8535492" y="3827339"/>
                  <a:chExt cx="1610526" cy="2447841"/>
                </a:xfrm>
              </p:grpSpPr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B5D2334F-AF9C-46AA-9AC2-50A86687E9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2097" y="3827339"/>
                    <a:ext cx="1223921" cy="2447841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 descr="A close up of an animal&#10;&#10;Description generated with very high confidence">
                    <a:extLst>
                      <a:ext uri="{FF2B5EF4-FFF2-40B4-BE49-F238E27FC236}">
                        <a16:creationId xmlns:a16="http://schemas.microsoft.com/office/drawing/2014/main" id="{3D66D9FD-530F-4EFB-B52A-DDE8526B97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35492" y="3880429"/>
                    <a:ext cx="583642" cy="488630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CC58A91C-0E03-4746-90D8-F0DB9EA55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15733" y="4446589"/>
                    <a:ext cx="436647" cy="436647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999EC7E-0772-4B40-B3FD-EBB657999D2C}"/>
                    </a:ext>
                  </a:extLst>
                </p:cNvPr>
                <p:cNvCxnSpPr/>
                <p:nvPr/>
              </p:nvCxnSpPr>
              <p:spPr>
                <a:xfrm flipV="1">
                  <a:off x="7473988" y="1215273"/>
                  <a:ext cx="4040881" cy="49556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Cross 58">
                  <a:extLst>
                    <a:ext uri="{FF2B5EF4-FFF2-40B4-BE49-F238E27FC236}">
                      <a16:creationId xmlns:a16="http://schemas.microsoft.com/office/drawing/2014/main" id="{0663F241-6BFD-495B-B30B-1D6B1C89321D}"/>
                    </a:ext>
                  </a:extLst>
                </p:cNvPr>
                <p:cNvSpPr/>
                <p:nvPr/>
              </p:nvSpPr>
              <p:spPr>
                <a:xfrm>
                  <a:off x="8405549" y="1796351"/>
                  <a:ext cx="253577" cy="254000"/>
                </a:xfrm>
                <a:prstGeom prst="plus">
                  <a:avLst>
                    <a:gd name="adj" fmla="val 4203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Cross 59">
                  <a:extLst>
                    <a:ext uri="{FF2B5EF4-FFF2-40B4-BE49-F238E27FC236}">
                      <a16:creationId xmlns:a16="http://schemas.microsoft.com/office/drawing/2014/main" id="{269D11A7-958B-4814-BC72-0E3E8E490868}"/>
                    </a:ext>
                  </a:extLst>
                </p:cNvPr>
                <p:cNvSpPr/>
                <p:nvPr/>
              </p:nvSpPr>
              <p:spPr>
                <a:xfrm>
                  <a:off x="9365547" y="1818306"/>
                  <a:ext cx="253577" cy="254000"/>
                </a:xfrm>
                <a:prstGeom prst="plus">
                  <a:avLst>
                    <a:gd name="adj" fmla="val 4203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ross 60">
                  <a:extLst>
                    <a:ext uri="{FF2B5EF4-FFF2-40B4-BE49-F238E27FC236}">
                      <a16:creationId xmlns:a16="http://schemas.microsoft.com/office/drawing/2014/main" id="{30A4900B-B4DE-4F67-92A9-C2DEE8211854}"/>
                    </a:ext>
                  </a:extLst>
                </p:cNvPr>
                <p:cNvSpPr/>
                <p:nvPr/>
              </p:nvSpPr>
              <p:spPr>
                <a:xfrm>
                  <a:off x="10284172" y="1796351"/>
                  <a:ext cx="253577" cy="254000"/>
                </a:xfrm>
                <a:prstGeom prst="plus">
                  <a:avLst>
                    <a:gd name="adj" fmla="val 4203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30DEB94C-CEC0-46DB-AE13-2FD2C08BE65B}"/>
                    </a:ext>
                  </a:extLst>
                </p:cNvPr>
                <p:cNvSpPr/>
                <p:nvPr/>
              </p:nvSpPr>
              <p:spPr>
                <a:xfrm>
                  <a:off x="9161574" y="502962"/>
                  <a:ext cx="253577" cy="254000"/>
                </a:xfrm>
                <a:prstGeom prst="plus">
                  <a:avLst>
                    <a:gd name="adj" fmla="val 4203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93EE091-C1A2-4BCA-8F19-F829C21D842C}"/>
                  </a:ext>
                </a:extLst>
              </p:cNvPr>
              <p:cNvGrpSpPr/>
              <p:nvPr/>
            </p:nvGrpSpPr>
            <p:grpSpPr>
              <a:xfrm>
                <a:off x="6302915" y="1087306"/>
                <a:ext cx="1137209" cy="369332"/>
                <a:chOff x="6237532" y="1076939"/>
                <a:chExt cx="1137209" cy="369332"/>
              </a:xfrm>
            </p:grpSpPr>
            <p:pic>
              <p:nvPicPr>
                <p:cNvPr id="106" name="Picture 105" descr="A close up of an animal&#10;&#10;Description generated with very high confidence">
                  <a:extLst>
                    <a:ext uri="{FF2B5EF4-FFF2-40B4-BE49-F238E27FC236}">
                      <a16:creationId xmlns:a16="http://schemas.microsoft.com/office/drawing/2014/main" id="{5F4D50C3-F736-4CAA-9CD8-0E649BF3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2716" y="1121521"/>
                  <a:ext cx="343221" cy="280167"/>
                </a:xfrm>
                <a:prstGeom prst="rect">
                  <a:avLst/>
                </a:prstGeom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F7C263F-5316-4E71-A07B-F8D99A55E065}"/>
                    </a:ext>
                  </a:extLst>
                </p:cNvPr>
                <p:cNvSpPr txBox="1"/>
                <p:nvPr/>
              </p:nvSpPr>
              <p:spPr>
                <a:xfrm flipH="1">
                  <a:off x="6237532" y="1076939"/>
                  <a:ext cx="1137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P(      ) =</a:t>
                  </a:r>
                </a:p>
              </p:txBody>
            </p: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8FAC492-C118-4508-BB4D-1554E2B87560}"/>
                </a:ext>
              </a:extLst>
            </p:cNvPr>
            <p:cNvSpPr txBox="1"/>
            <p:nvPr/>
          </p:nvSpPr>
          <p:spPr>
            <a:xfrm>
              <a:off x="6204260" y="673391"/>
              <a:ext cx="991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Prior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3378D49-E7E8-43AE-B8C9-A799BF44D804}"/>
              </a:ext>
            </a:extLst>
          </p:cNvPr>
          <p:cNvGrpSpPr/>
          <p:nvPr/>
        </p:nvGrpSpPr>
        <p:grpSpPr>
          <a:xfrm>
            <a:off x="6979190" y="2949140"/>
            <a:ext cx="3641315" cy="2444589"/>
            <a:chOff x="6979190" y="2949140"/>
            <a:chExt cx="3641315" cy="244458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3854D04-ADE1-4612-8E64-76BE2117798B}"/>
                </a:ext>
              </a:extLst>
            </p:cNvPr>
            <p:cNvGrpSpPr/>
            <p:nvPr/>
          </p:nvGrpSpPr>
          <p:grpSpPr>
            <a:xfrm>
              <a:off x="7392053" y="2949140"/>
              <a:ext cx="3228452" cy="2444589"/>
              <a:chOff x="7392053" y="2949140"/>
              <a:chExt cx="3228452" cy="2444589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5B0BB9C-17B0-4B6C-A6E8-9A656D3F30B9}"/>
                  </a:ext>
                </a:extLst>
              </p:cNvPr>
              <p:cNvGrpSpPr/>
              <p:nvPr/>
            </p:nvGrpSpPr>
            <p:grpSpPr>
              <a:xfrm>
                <a:off x="8532337" y="2949140"/>
                <a:ext cx="2088168" cy="2444589"/>
                <a:chOff x="7598683" y="2990897"/>
                <a:chExt cx="2088168" cy="2444589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1309BBE-3541-42F7-85B8-9FFDCFB8AD0A}"/>
                    </a:ext>
                  </a:extLst>
                </p:cNvPr>
                <p:cNvGrpSpPr/>
                <p:nvPr/>
              </p:nvGrpSpPr>
              <p:grpSpPr>
                <a:xfrm>
                  <a:off x="7941809" y="4385265"/>
                  <a:ext cx="495118" cy="1031673"/>
                  <a:chOff x="7090963" y="350429"/>
                  <a:chExt cx="1147867" cy="2295734"/>
                </a:xfrm>
              </p:grpSpPr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0D93194F-BD77-4F34-B1FF-688B8CF0C3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90963" y="350429"/>
                    <a:ext cx="1147867" cy="2295734"/>
                  </a:xfrm>
                  <a:prstGeom prst="rect">
                    <a:avLst/>
                  </a:prstGeom>
                </p:spPr>
              </p:pic>
              <p:pic>
                <p:nvPicPr>
                  <p:cNvPr id="94" name="Content Placeholder 5" descr="A picture containing object&#10;&#10;Description generated with very high confidence">
                    <a:extLst>
                      <a:ext uri="{FF2B5EF4-FFF2-40B4-BE49-F238E27FC236}">
                        <a16:creationId xmlns:a16="http://schemas.microsoft.com/office/drawing/2014/main" id="{84E17B28-4689-4DF2-BB0C-D6D3E0E6AD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7564" y="984336"/>
                    <a:ext cx="441367" cy="44136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B1DD6AA-0E2C-43C7-9A79-247920031445}"/>
                    </a:ext>
                  </a:extLst>
                </p:cNvPr>
                <p:cNvGrpSpPr/>
                <p:nvPr/>
              </p:nvGrpSpPr>
              <p:grpSpPr>
                <a:xfrm>
                  <a:off x="8786726" y="4296142"/>
                  <a:ext cx="698063" cy="1139344"/>
                  <a:chOff x="1907862" y="3496234"/>
                  <a:chExt cx="1675242" cy="2761173"/>
                </a:xfrm>
              </p:grpSpPr>
              <p:pic>
                <p:nvPicPr>
                  <p:cNvPr id="84" name="Picture 83" descr="A close up of an animal&#10;&#10;Description generated with very high confidence">
                    <a:extLst>
                      <a:ext uri="{FF2B5EF4-FFF2-40B4-BE49-F238E27FC236}">
                        <a16:creationId xmlns:a16="http://schemas.microsoft.com/office/drawing/2014/main" id="{FA7CB698-D240-4F0F-8FD6-4AF6F124F8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862" y="3496234"/>
                    <a:ext cx="875342" cy="732844"/>
                  </a:xfrm>
                  <a:prstGeom prst="rect">
                    <a:avLst/>
                  </a:prstGeom>
                </p:spPr>
              </p:pic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91CAD076-DFFC-457E-B20F-CACD35D6B7DF}"/>
                      </a:ext>
                    </a:extLst>
                  </p:cNvPr>
                  <p:cNvGrpSpPr/>
                  <p:nvPr/>
                </p:nvGrpSpPr>
                <p:grpSpPr>
                  <a:xfrm>
                    <a:off x="2292974" y="3677147"/>
                    <a:ext cx="1290130" cy="2580260"/>
                    <a:chOff x="6963227" y="376775"/>
                    <a:chExt cx="1290130" cy="2580260"/>
                  </a:xfrm>
                </p:grpSpPr>
                <p:pic>
                  <p:nvPicPr>
                    <p:cNvPr id="86" name="Picture 85">
                      <a:extLst>
                        <a:ext uri="{FF2B5EF4-FFF2-40B4-BE49-F238E27FC236}">
                          <a16:creationId xmlns:a16="http://schemas.microsoft.com/office/drawing/2014/main" id="{3D826ACA-75F4-43DA-BA13-3D5149B2606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63227" y="376775"/>
                      <a:ext cx="1290130" cy="25802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" name="Content Placeholder 5" descr="A picture containing object&#10;&#10;Description generated with very high confidence">
                      <a:extLst>
                        <a:ext uri="{FF2B5EF4-FFF2-40B4-BE49-F238E27FC236}">
                          <a16:creationId xmlns:a16="http://schemas.microsoft.com/office/drawing/2014/main" id="{5DCAB7EC-E8AB-4445-B4C2-CDAB75956D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91828" y="1006238"/>
                      <a:ext cx="441367" cy="44136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63B21AC-57A3-4676-BF0A-CF7E18642089}"/>
                    </a:ext>
                  </a:extLst>
                </p:cNvPr>
                <p:cNvGrpSpPr/>
                <p:nvPr/>
              </p:nvGrpSpPr>
              <p:grpSpPr>
                <a:xfrm>
                  <a:off x="8229366" y="2990897"/>
                  <a:ext cx="698063" cy="1139344"/>
                  <a:chOff x="1907862" y="3496234"/>
                  <a:chExt cx="1675242" cy="2761173"/>
                </a:xfrm>
              </p:grpSpPr>
              <p:pic>
                <p:nvPicPr>
                  <p:cNvPr id="80" name="Picture 79" descr="A close up of an animal&#10;&#10;Description generated with very high confidence">
                    <a:extLst>
                      <a:ext uri="{FF2B5EF4-FFF2-40B4-BE49-F238E27FC236}">
                        <a16:creationId xmlns:a16="http://schemas.microsoft.com/office/drawing/2014/main" id="{C642B11B-4241-435C-9BBA-C8FD1F46B0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862" y="3496234"/>
                    <a:ext cx="875342" cy="732844"/>
                  </a:xfrm>
                  <a:prstGeom prst="rect">
                    <a:avLst/>
                  </a:prstGeom>
                </p:spPr>
              </p:pic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7B5CBCFD-C0C1-4EC8-BD2C-F903150D728A}"/>
                      </a:ext>
                    </a:extLst>
                  </p:cNvPr>
                  <p:cNvGrpSpPr/>
                  <p:nvPr/>
                </p:nvGrpSpPr>
                <p:grpSpPr>
                  <a:xfrm>
                    <a:off x="2292974" y="3677147"/>
                    <a:ext cx="1290130" cy="2580260"/>
                    <a:chOff x="6963227" y="376775"/>
                    <a:chExt cx="1290130" cy="2580260"/>
                  </a:xfrm>
                </p:grpSpPr>
                <p:pic>
                  <p:nvPicPr>
                    <p:cNvPr id="82" name="Picture 81">
                      <a:extLst>
                        <a:ext uri="{FF2B5EF4-FFF2-40B4-BE49-F238E27FC236}">
                          <a16:creationId xmlns:a16="http://schemas.microsoft.com/office/drawing/2014/main" id="{0912A1E4-455B-4B64-8421-9E853D66A7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63227" y="376775"/>
                      <a:ext cx="1290130" cy="25802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3" name="Content Placeholder 5" descr="A picture containing object&#10;&#10;Description generated with very high confidence">
                      <a:extLst>
                        <a:ext uri="{FF2B5EF4-FFF2-40B4-BE49-F238E27FC236}">
                          <a16:creationId xmlns:a16="http://schemas.microsoft.com/office/drawing/2014/main" id="{3F5447F5-EC2A-42C4-B56A-88032A1146E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91828" y="1006238"/>
                      <a:ext cx="441367" cy="441367"/>
                    </a:xfrm>
                    <a:prstGeom prst="rect">
                      <a:avLst/>
                    </a:prstGeom>
                  </p:spPr>
                </p:pic>
              </p:grpSp>
            </p:grp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A34AD07-A9F9-43C2-A165-5A52A4EFE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98683" y="4203010"/>
                  <a:ext cx="2088168" cy="1282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Cross 72">
                  <a:extLst>
                    <a:ext uri="{FF2B5EF4-FFF2-40B4-BE49-F238E27FC236}">
                      <a16:creationId xmlns:a16="http://schemas.microsoft.com/office/drawing/2014/main" id="{D44732BF-896E-4E43-A321-A6F3E7F0261A}"/>
                    </a:ext>
                  </a:extLst>
                </p:cNvPr>
                <p:cNvSpPr/>
                <p:nvPr/>
              </p:nvSpPr>
              <p:spPr>
                <a:xfrm>
                  <a:off x="8530244" y="4747352"/>
                  <a:ext cx="253577" cy="254000"/>
                </a:xfrm>
                <a:prstGeom prst="plus">
                  <a:avLst>
                    <a:gd name="adj" fmla="val 4203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FD88E211-A155-4133-A68B-3B726E5F05E0}"/>
                  </a:ext>
                </a:extLst>
              </p:cNvPr>
              <p:cNvGrpSpPr/>
              <p:nvPr/>
            </p:nvGrpSpPr>
            <p:grpSpPr>
              <a:xfrm>
                <a:off x="7392053" y="3959703"/>
                <a:ext cx="1137209" cy="369332"/>
                <a:chOff x="6237532" y="1076939"/>
                <a:chExt cx="1137209" cy="369332"/>
              </a:xfrm>
            </p:grpSpPr>
            <p:pic>
              <p:nvPicPr>
                <p:cNvPr id="100" name="Picture 99" descr="A close up of an animal&#10;&#10;Description generated with very high confidence">
                  <a:extLst>
                    <a:ext uri="{FF2B5EF4-FFF2-40B4-BE49-F238E27FC236}">
                      <a16:creationId xmlns:a16="http://schemas.microsoft.com/office/drawing/2014/main" id="{BCF188F1-EBC5-420A-A965-32311A00B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2716" y="1121521"/>
                  <a:ext cx="343221" cy="280167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C42B965-14FA-4C75-B24D-7AB4F095E5CF}"/>
                    </a:ext>
                  </a:extLst>
                </p:cNvPr>
                <p:cNvSpPr txBox="1"/>
                <p:nvPr/>
              </p:nvSpPr>
              <p:spPr>
                <a:xfrm flipH="1">
                  <a:off x="6237532" y="1076939"/>
                  <a:ext cx="11372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P(      ) =</a:t>
                  </a:r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2ACD0F-1C2D-4E1E-A91F-BC87EE8C9A25}"/>
                </a:ext>
              </a:extLst>
            </p:cNvPr>
            <p:cNvSpPr txBox="1"/>
            <p:nvPr/>
          </p:nvSpPr>
          <p:spPr>
            <a:xfrm>
              <a:off x="6979190" y="3566464"/>
              <a:ext cx="123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Posterior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8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FA86F-76F7-499A-B6E2-B2F8833D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A054D-E53B-4B7F-83AC-6C0DE085A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7" y="1600200"/>
            <a:ext cx="10130515" cy="457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u="sng" dirty="0"/>
              <a:t>Probability</a:t>
            </a:r>
            <a:r>
              <a:rPr lang="en-US" sz="2800" dirty="0"/>
              <a:t> is a numerical measure of the </a:t>
            </a:r>
            <a:r>
              <a:rPr lang="en-US" sz="2800" b="1" dirty="0"/>
              <a:t>likelihood</a:t>
            </a:r>
            <a:r>
              <a:rPr lang="en-US" sz="2800" dirty="0"/>
              <a:t> that an event will occur.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Probability values are always assigned on a scale from 0 to 1.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</a:t>
            </a:fld>
            <a:endParaRPr lang="en-US"/>
          </a:p>
        </p:txBody>
      </p:sp>
      <p:sp>
        <p:nvSpPr>
          <p:cNvPr id="15" name="Line 16">
            <a:extLst>
              <a:ext uri="{FF2B5EF4-FFF2-40B4-BE49-F238E27FC236}">
                <a16:creationId xmlns:a16="http://schemas.microsoft.com/office/drawing/2014/main" id="{81FA88D3-39A9-4F27-807E-BB2066034A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31505" y="4692947"/>
            <a:ext cx="0" cy="354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E4165B24-10C8-49C2-949A-2215BC2CB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881" y="4763741"/>
            <a:ext cx="2400237" cy="1684020"/>
          </a:xfrm>
          <a:prstGeom prst="roundRect">
            <a:avLst>
              <a:gd name="adj" fmla="val 16667"/>
            </a:avLst>
          </a:prstGeom>
          <a:noFill/>
          <a:ln w="12700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The event is </a:t>
            </a:r>
            <a:b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very unlikely </a:t>
            </a:r>
            <a:b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to occur.</a:t>
            </a:r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DCD3CBE9-4614-422E-B81D-F8303D56D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21" y="4917185"/>
            <a:ext cx="3395180" cy="1905000"/>
          </a:xfrm>
          <a:prstGeom prst="roundRect">
            <a:avLst>
              <a:gd name="adj" fmla="val 16667"/>
            </a:avLst>
          </a:prstGeom>
          <a:noFill/>
          <a:ln w="12700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The occurrence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of the event is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  just as likely as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it is unlikely.</a:t>
            </a:r>
          </a:p>
        </p:txBody>
      </p:sp>
      <p:sp>
        <p:nvSpPr>
          <p:cNvPr id="18" name="AutoShape 22">
            <a:extLst>
              <a:ext uri="{FF2B5EF4-FFF2-40B4-BE49-F238E27FC236}">
                <a16:creationId xmlns:a16="http://schemas.microsoft.com/office/drawing/2014/main" id="{6C4EA50B-9541-4A3D-ADE0-1277D7A9B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881" y="4869954"/>
            <a:ext cx="2305682" cy="1901825"/>
          </a:xfrm>
          <a:prstGeom prst="roundRect">
            <a:avLst>
              <a:gd name="adj" fmla="val 16667"/>
            </a:avLst>
          </a:prstGeom>
          <a:noFill/>
          <a:ln w="12700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The event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is almost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certain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to occur.</a:t>
            </a:r>
          </a:p>
        </p:txBody>
      </p:sp>
      <p:sp>
        <p:nvSpPr>
          <p:cNvPr id="19" name="Line 23">
            <a:extLst>
              <a:ext uri="{FF2B5EF4-FFF2-40B4-BE49-F238E27FC236}">
                <a16:creationId xmlns:a16="http://schemas.microsoft.com/office/drawing/2014/main" id="{38D8A379-4E4F-489D-8650-3E582E61690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72437" y="4692947"/>
            <a:ext cx="0" cy="354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24">
            <a:extLst>
              <a:ext uri="{FF2B5EF4-FFF2-40B4-BE49-F238E27FC236}">
                <a16:creationId xmlns:a16="http://schemas.microsoft.com/office/drawing/2014/main" id="{32207003-A278-4234-834A-FF13B05B37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02678" y="4647982"/>
            <a:ext cx="0" cy="354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Line 5">
            <a:extLst>
              <a:ext uri="{FF2B5EF4-FFF2-40B4-BE49-F238E27FC236}">
                <a16:creationId xmlns:a16="http://schemas.microsoft.com/office/drawing/2014/main" id="{184C6A8F-39A7-4F2B-AFDA-2F11B86F8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3623" y="4388764"/>
            <a:ext cx="0" cy="22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DB7D7E8A-92A5-40E6-9B66-F35341FF5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437" y="4388764"/>
            <a:ext cx="0" cy="2016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Line 3">
            <a:extLst>
              <a:ext uri="{FF2B5EF4-FFF2-40B4-BE49-F238E27FC236}">
                <a16:creationId xmlns:a16="http://schemas.microsoft.com/office/drawing/2014/main" id="{36580F39-23F4-4167-B6CD-CB01B2BEE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3623" y="4590932"/>
            <a:ext cx="785452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Box 10">
            <a:extLst>
              <a:ext uri="{FF2B5EF4-FFF2-40B4-BE49-F238E27FC236}">
                <a16:creationId xmlns:a16="http://schemas.microsoft.com/office/drawing/2014/main" id="{E9E5BA84-D488-4F60-A151-110C396A2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083" y="3912061"/>
            <a:ext cx="58275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5" name="Text Box 11">
            <a:extLst>
              <a:ext uri="{FF2B5EF4-FFF2-40B4-BE49-F238E27FC236}">
                <a16:creationId xmlns:a16="http://schemas.microsoft.com/office/drawing/2014/main" id="{181B491D-4D17-4B49-B162-FB0273B46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6245" y="3918411"/>
            <a:ext cx="44762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6" name="Text Box 12">
            <a:extLst>
              <a:ext uri="{FF2B5EF4-FFF2-40B4-BE49-F238E27FC236}">
                <a16:creationId xmlns:a16="http://schemas.microsoft.com/office/drawing/2014/main" id="{9993BD31-08DF-4DD4-906B-E206D32D4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44" y="3912060"/>
            <a:ext cx="77670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.5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8469865A-B78C-46D4-BFC2-C1C9CBD43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330" y="3380879"/>
            <a:ext cx="1888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Probability:</a:t>
            </a:r>
          </a:p>
        </p:txBody>
      </p:sp>
      <p:sp>
        <p:nvSpPr>
          <p:cNvPr id="38" name="Line 7">
            <a:extLst>
              <a:ext uri="{FF2B5EF4-FFF2-40B4-BE49-F238E27FC236}">
                <a16:creationId xmlns:a16="http://schemas.microsoft.com/office/drawing/2014/main" id="{E9CBB448-CEE9-4188-B6BF-95897CCC6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9698" y="4388764"/>
            <a:ext cx="0" cy="227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EE120F-A801-4698-90C9-E02744EC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– Example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1AE67-56D7-4FAC-9AB9-056CCAAA4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38B04-E8F0-4E83-9C78-26460714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2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CB78-01E0-914D-A7D5-3634017A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New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9DAF-8F3E-1443-B26C-CEEA157A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ICICLE, a frozen food company, develops a new frozen food product.</a:t>
            </a:r>
          </a:p>
          <a:p>
            <a:r>
              <a:rPr lang="en-US" sz="2800" dirty="0"/>
              <a:t>The new frozen food product can be</a:t>
            </a:r>
          </a:p>
          <a:p>
            <a:pPr lvl="1"/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 : a failure in the real market</a:t>
            </a:r>
          </a:p>
          <a:p>
            <a:pPr lvl="1"/>
            <a:r>
              <a:rPr lang="en-US" sz="2800" dirty="0"/>
              <a:t>A</a:t>
            </a:r>
            <a:r>
              <a:rPr lang="en-US" sz="2800" baseline="-25000" dirty="0"/>
              <a:t>2</a:t>
            </a:r>
            <a:r>
              <a:rPr lang="en-US" sz="2800" dirty="0"/>
              <a:t> : a marginal success in the real market</a:t>
            </a:r>
          </a:p>
          <a:p>
            <a:pPr lvl="1"/>
            <a:r>
              <a:rPr lang="en-US" sz="2800" dirty="0"/>
              <a:t>A</a:t>
            </a:r>
            <a:r>
              <a:rPr lang="en-US" sz="2800" baseline="-25000" dirty="0"/>
              <a:t>3</a:t>
            </a:r>
            <a:r>
              <a:rPr lang="en-US" sz="2800" dirty="0"/>
              <a:t> : a major success in the real market</a:t>
            </a:r>
          </a:p>
          <a:p>
            <a:pPr lvl="1"/>
            <a:endParaRPr lang="en-US" sz="2800" dirty="0"/>
          </a:p>
          <a:p>
            <a:r>
              <a:rPr lang="en-US" sz="2800" dirty="0"/>
              <a:t>Before introducing the new product to the real market, ICICLE has an option to test it in a test market.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F012D-C01F-5147-BB08-F32CC918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86B0EE-EC44-40C6-9EB9-2B106694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Prior Probabilities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D518F-CBEB-4264-B6A2-E99B58AA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619439"/>
            <a:ext cx="9957505" cy="4572000"/>
          </a:xfrm>
        </p:spPr>
        <p:txBody>
          <a:bodyPr/>
          <a:lstStyle/>
          <a:p>
            <a:r>
              <a:rPr lang="en-US" dirty="0"/>
              <a:t>It is known from the past experience with similar products or based on management’s judgement, that</a:t>
            </a:r>
          </a:p>
          <a:p>
            <a:pPr marL="0" indent="0" algn="ctr">
              <a:buNone/>
            </a:pP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) = 0.8</a:t>
            </a:r>
          </a:p>
          <a:p>
            <a:pPr marL="0" indent="0" algn="ctr">
              <a:buNone/>
            </a:pPr>
            <a:r>
              <a:rPr lang="en-US" dirty="0"/>
              <a:t>P(A</a:t>
            </a:r>
            <a:r>
              <a:rPr lang="en-US" baseline="-25000" dirty="0"/>
              <a:t>2</a:t>
            </a:r>
            <a:r>
              <a:rPr lang="en-US" dirty="0"/>
              <a:t>) = 0.15</a:t>
            </a:r>
          </a:p>
          <a:p>
            <a:pPr marL="0" indent="0" algn="ctr">
              <a:buNone/>
            </a:pPr>
            <a:r>
              <a:rPr lang="en-US" dirty="0"/>
              <a:t>P(A</a:t>
            </a:r>
            <a:r>
              <a:rPr lang="en-US" baseline="-25000" dirty="0"/>
              <a:t>3</a:t>
            </a:r>
            <a:r>
              <a:rPr lang="en-US" dirty="0"/>
              <a:t>) = 0.05.</a:t>
            </a:r>
          </a:p>
          <a:p>
            <a:r>
              <a:rPr lang="en-US" dirty="0"/>
              <a:t>These probabilities are Prior Probabilities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3D2-5E09-A444-A450-FB0A67BF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Market – New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DCF2-F189-E547-9079-5A800B50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8" y="1600200"/>
            <a:ext cx="9955990" cy="4572000"/>
          </a:xfrm>
        </p:spPr>
        <p:txBody>
          <a:bodyPr>
            <a:normAutofit/>
          </a:bodyPr>
          <a:lstStyle/>
          <a:p>
            <a:r>
              <a:rPr lang="en-US" sz="2800" dirty="0"/>
              <a:t>Possible outcomes from test market are</a:t>
            </a:r>
          </a:p>
          <a:p>
            <a:pPr lvl="1"/>
            <a:r>
              <a:rPr lang="en-US" sz="2800" dirty="0"/>
              <a:t>B</a:t>
            </a:r>
            <a:r>
              <a:rPr lang="en-US" sz="2800" baseline="-25000" dirty="0"/>
              <a:t>1</a:t>
            </a:r>
            <a:r>
              <a:rPr lang="en-US" sz="2800" dirty="0"/>
              <a:t> : a small test market share</a:t>
            </a:r>
          </a:p>
          <a:p>
            <a:pPr lvl="1"/>
            <a:r>
              <a:rPr lang="en-US" sz="2800" dirty="0"/>
              <a:t>B</a:t>
            </a:r>
            <a:r>
              <a:rPr lang="en-US" sz="2800" baseline="-25000" dirty="0"/>
              <a:t>2</a:t>
            </a:r>
            <a:r>
              <a:rPr lang="en-US" sz="2800" dirty="0"/>
              <a:t> : a large test market share</a:t>
            </a:r>
          </a:p>
          <a:p>
            <a:endParaRPr lang="en-US" sz="2800" dirty="0"/>
          </a:p>
          <a:p>
            <a:r>
              <a:rPr lang="en-US" sz="2800" dirty="0"/>
              <a:t>According to historical information</a:t>
            </a:r>
          </a:p>
          <a:p>
            <a:pPr lvl="1"/>
            <a:r>
              <a:rPr lang="en-US" sz="2400" dirty="0"/>
              <a:t>2% of product failures(A</a:t>
            </a:r>
            <a:r>
              <a:rPr lang="en-US" sz="2400" baseline="-25000" dirty="0"/>
              <a:t>1</a:t>
            </a:r>
            <a:r>
              <a:rPr lang="en-US" sz="2400" dirty="0"/>
              <a:t>) had a large test market share(B</a:t>
            </a:r>
            <a:r>
              <a:rPr lang="en-US" sz="2400" baseline="-25000" dirty="0"/>
              <a:t>2</a:t>
            </a:r>
            <a:r>
              <a:rPr lang="en-US" sz="2400" dirty="0"/>
              <a:t>).</a:t>
            </a:r>
          </a:p>
          <a:p>
            <a:pPr lvl="1"/>
            <a:r>
              <a:rPr lang="en-US" sz="2400" dirty="0"/>
              <a:t>24% of marginal successes(A</a:t>
            </a:r>
            <a:r>
              <a:rPr lang="en-US" sz="2400" baseline="-25000" dirty="0"/>
              <a:t>2</a:t>
            </a:r>
            <a:r>
              <a:rPr lang="en-US" sz="2400" dirty="0"/>
              <a:t>) had a large test market share(B</a:t>
            </a:r>
            <a:r>
              <a:rPr lang="en-US" sz="2400" baseline="-25000" dirty="0"/>
              <a:t>2</a:t>
            </a:r>
            <a:r>
              <a:rPr lang="en-US" sz="2400" dirty="0"/>
              <a:t>).</a:t>
            </a:r>
          </a:p>
          <a:p>
            <a:pPr lvl="1"/>
            <a:r>
              <a:rPr lang="en-US" sz="2400" dirty="0"/>
              <a:t>98% of major successes(A</a:t>
            </a:r>
            <a:r>
              <a:rPr lang="en-US" sz="2400" baseline="-25000" dirty="0"/>
              <a:t>3</a:t>
            </a:r>
            <a:r>
              <a:rPr lang="en-US" sz="2400" dirty="0"/>
              <a:t>) had a large test market share(B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47BA-8082-5448-8644-5DBD05E7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3" name="Rectangle 12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New Information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 marL="0" indent="346075">
              <a:buSzTx/>
              <a:buFont typeface="Wingdings" pitchFamily="2" charset="2"/>
              <a:buNone/>
            </a:pPr>
            <a:r>
              <a:rPr lang="en-US" dirty="0"/>
              <a:t>The test market turned out to be large test market share.</a:t>
            </a:r>
          </a:p>
          <a:p>
            <a:pPr marL="0" indent="346075">
              <a:buSzTx/>
              <a:buFont typeface="Wingdings" pitchFamily="2" charset="2"/>
              <a:buNone/>
            </a:pPr>
            <a:endParaRPr lang="en-US" dirty="0"/>
          </a:p>
          <a:p>
            <a:pPr marL="0" indent="346075">
              <a:buSzTx/>
              <a:buFont typeface="Wingdings" pitchFamily="2" charset="2"/>
              <a:buNone/>
            </a:pPr>
            <a:r>
              <a:rPr lang="en-US" dirty="0"/>
              <a:t>Now what is the probability that the new product will be a major success in the real market after the test market result?</a:t>
            </a:r>
          </a:p>
          <a:p>
            <a:pPr marL="0" indent="346075">
              <a:buSzTx/>
              <a:buFont typeface="Wingdings" pitchFamily="2" charset="2"/>
              <a:buNone/>
            </a:pPr>
            <a:r>
              <a:rPr lang="en-US" dirty="0"/>
              <a:t>P(A</a:t>
            </a:r>
            <a:r>
              <a:rPr lang="en-US" baseline="-25000" dirty="0"/>
              <a:t>3</a:t>
            </a:r>
            <a:r>
              <a:rPr lang="en-US" dirty="0"/>
              <a:t>|B</a:t>
            </a:r>
            <a:r>
              <a:rPr lang="en-US" baseline="-25000" dirty="0"/>
              <a:t>2</a:t>
            </a:r>
            <a:r>
              <a:rPr lang="en-US" dirty="0"/>
              <a:t>) = 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7698F-71DF-4720-B953-D7B431FC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Arial" panose="020B0604020202020204" pitchFamily="34" charset="0"/>
              </a:rPr>
              <a:t>Conditional Probabilities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E10FE-5F19-4954-9717-3EDE8D51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600285"/>
            <a:ext cx="9957505" cy="4572000"/>
          </a:xfrm>
        </p:spPr>
        <p:txBody>
          <a:bodyPr/>
          <a:lstStyle/>
          <a:p>
            <a:r>
              <a:rPr lang="en-US" dirty="0"/>
              <a:t>What we know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) = 0.8, P(A</a:t>
            </a:r>
            <a:r>
              <a:rPr lang="en-US" baseline="-25000" dirty="0"/>
              <a:t>2</a:t>
            </a:r>
            <a:r>
              <a:rPr lang="en-US" dirty="0"/>
              <a:t>) = 0.15, P(A</a:t>
            </a:r>
            <a:r>
              <a:rPr lang="en-US" baseline="-25000" dirty="0"/>
              <a:t>3</a:t>
            </a:r>
            <a:r>
              <a:rPr lang="en-US" dirty="0"/>
              <a:t>)=0.05. Prior Probability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</a:t>
            </a:r>
            <a:r>
              <a:rPr lang="en-US" dirty="0"/>
              <a:t>) = 0.02 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2</a:t>
            </a:r>
            <a:r>
              <a:rPr lang="en-US" dirty="0"/>
              <a:t>) = 0.24,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3</a:t>
            </a:r>
            <a:r>
              <a:rPr lang="en-US" dirty="0"/>
              <a:t>) = 0.98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8" name="Rectangle 12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dirty="0"/>
              <a:t>Posterior Probabilities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 marL="0" indent="0">
              <a:buSzTx/>
              <a:buFont typeface="Wingdings" pitchFamily="2" charset="2"/>
              <a:buNone/>
            </a:pPr>
            <a:r>
              <a:rPr lang="en-US" dirty="0"/>
              <a:t>Given the test market result is large test market share, we revise the prior probabilities as follows: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94685" y="3014808"/>
                <a:ext cx="8851334" cy="87139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/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𝐵</m:t>
                          </m:r>
                          <m:r>
                            <a:rPr lang="en-US" sz="2400" b="0" i="1" baseline="-2500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2060"/>
                          </a:solidFill>
                          <a:effectLst/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𝐵</m:t>
                          </m:r>
                          <m:r>
                            <a:rPr lang="en-US" sz="2400" b="0" i="1" baseline="-25000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sz="2400" i="1" baseline="-250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00206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effectLst/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685" y="3014808"/>
                <a:ext cx="8851334" cy="871392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51162" y="4024494"/>
                <a:ext cx="4834337" cy="889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002060"/>
                    </a:solidFill>
                    <a:effectLst/>
                    <a:latin typeface="+mn-lt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/>
                              </a:rPr>
                              <m:t>.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05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/>
                          </a:rPr>
                          <m:t>(.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98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/>
                              </a:rPr>
                              <m:t>.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/>
                              </a:rPr>
                              <m:t>.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.15</m:t>
                            </m:r>
                          </m:e>
                        </m:d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.24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/>
                              </a:rPr>
                              <m:t>.</m:t>
                            </m:r>
                            <m:r>
                              <a:rPr lang="en-US" sz="32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05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/>
                          </a:rPr>
                          <m:t>.9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3200" b="0" i="1" smtClean="0">
                            <a:solidFill>
                              <a:srgbClr val="002060"/>
                            </a:solidFill>
                            <a:effectLst/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002060"/>
                  </a:solidFill>
                  <a:effectLst/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162" y="4024494"/>
                <a:ext cx="4834337" cy="889795"/>
              </a:xfrm>
              <a:prstGeom prst="rect">
                <a:avLst/>
              </a:prstGeom>
              <a:blipFill>
                <a:blip r:embed="rId4"/>
                <a:stretch>
                  <a:fillRect l="-3150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19349-4BB2-4B87-BD34-59A78C99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Posterior Probabilities</a:t>
            </a: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09935-974D-480D-9708-52353CA1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769423"/>
            <a:ext cx="9957505" cy="4325866"/>
          </a:xfrm>
        </p:spPr>
        <p:txBody>
          <a:bodyPr>
            <a:normAutofit/>
          </a:bodyPr>
          <a:lstStyle/>
          <a:p>
            <a:r>
              <a:rPr lang="en-US" sz="2800" dirty="0"/>
              <a:t>The large test market share is good news for ICICLE.  </a:t>
            </a:r>
          </a:p>
          <a:p>
            <a:r>
              <a:rPr lang="en-US" sz="2800" dirty="0"/>
              <a:t>The posterior probability of a major success in real market is 0.485(48.5%) compared to a prior probability of 0.05(5%).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53F5-CDBF-DA48-A1A2-1A9D0C4DE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 – Tabular Approach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568A5-9274-C847-97D1-596A79670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0A8CE-DC06-B54C-80FF-77C95A27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Theorem:  Tabular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D0C5E-F562-498A-9AF8-8F470BCF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49726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ICICLE example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6057" lvl="1" indent="0">
              <a:buNone/>
            </a:pPr>
            <a:endParaRPr lang="en-US" dirty="0"/>
          </a:p>
          <a:p>
            <a:pPr marL="456057" lvl="1" indent="0">
              <a:buNone/>
            </a:pPr>
            <a:r>
              <a:rPr lang="en-US" dirty="0"/>
              <a:t>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</a:t>
            </a:r>
            <a:r>
              <a:rPr lang="en-US" dirty="0"/>
              <a:t>) = 0.02 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2</a:t>
            </a:r>
            <a:r>
              <a:rPr lang="en-US" dirty="0"/>
              <a:t>) = 0.24,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3</a:t>
            </a:r>
            <a:r>
              <a:rPr lang="en-US" dirty="0"/>
              <a:t>) = 0.98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8AEE3-5696-C64C-B129-4F29C9E00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584780"/>
              </p:ext>
            </p:extLst>
          </p:nvPr>
        </p:nvGraphicFramePr>
        <p:xfrm>
          <a:off x="1706340" y="2234535"/>
          <a:ext cx="8233308" cy="2931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327">
                  <a:extLst>
                    <a:ext uri="{9D8B030D-6E8A-4147-A177-3AD203B41FA5}">
                      <a16:colId xmlns:a16="http://schemas.microsoft.com/office/drawing/2014/main" val="1162051241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2861075959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3479968745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750116567"/>
                    </a:ext>
                  </a:extLst>
                </a:gridCol>
              </a:tblGrid>
              <a:tr h="488539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market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Market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3632256"/>
                  </a:ext>
                </a:extLst>
              </a:tr>
              <a:tr h="4885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7466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5032994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)P(A)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9507836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21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|A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)P(A)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87731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001752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0A79-08DC-F443-9459-79EAC887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Probabilities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33BDC-FD9C-9B49-8316-2B4450B69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to measure the likelihood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A4240-D30E-7844-B969-1F1B5FDB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Theorem:  Tabular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D0C5E-F562-498A-9AF8-8F470BCF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49726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ICICLE example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6057" lvl="1" indent="0">
              <a:buNone/>
            </a:pPr>
            <a:endParaRPr lang="en-US" dirty="0"/>
          </a:p>
          <a:p>
            <a:pPr marL="456057" lvl="1" indent="0">
              <a:buNone/>
            </a:pPr>
            <a:r>
              <a:rPr lang="en-US" dirty="0"/>
              <a:t>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</a:t>
            </a:r>
            <a:r>
              <a:rPr lang="en-US" dirty="0"/>
              <a:t>) = 0.02 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2</a:t>
            </a:r>
            <a:r>
              <a:rPr lang="en-US" dirty="0"/>
              <a:t>) = 0.24,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3</a:t>
            </a:r>
            <a:r>
              <a:rPr lang="en-US" dirty="0"/>
              <a:t>) = 0.98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8AEE3-5696-C64C-B129-4F29C9E00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2253"/>
              </p:ext>
            </p:extLst>
          </p:nvPr>
        </p:nvGraphicFramePr>
        <p:xfrm>
          <a:off x="1706340" y="2234535"/>
          <a:ext cx="8233308" cy="2931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327">
                  <a:extLst>
                    <a:ext uri="{9D8B030D-6E8A-4147-A177-3AD203B41FA5}">
                      <a16:colId xmlns:a16="http://schemas.microsoft.com/office/drawing/2014/main" val="1162051241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2861075959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3479968745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750116567"/>
                    </a:ext>
                  </a:extLst>
                </a:gridCol>
              </a:tblGrid>
              <a:tr h="488539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market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Market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3632256"/>
                  </a:ext>
                </a:extLst>
              </a:tr>
              <a:tr h="4885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7466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5032994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9507836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87731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001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Theorem:  Tabular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D0C5E-F562-498A-9AF8-8F470BCF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49726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The ICICLE example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6057" lvl="1" indent="0">
              <a:buNone/>
            </a:pPr>
            <a:endParaRPr lang="en-US" dirty="0"/>
          </a:p>
          <a:p>
            <a:pPr marL="456057" lvl="1" indent="0">
              <a:buNone/>
            </a:pPr>
            <a:r>
              <a:rPr lang="en-US" dirty="0"/>
              <a:t>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</a:t>
            </a:r>
            <a:r>
              <a:rPr lang="en-US" dirty="0"/>
              <a:t>) = 0.02 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2</a:t>
            </a:r>
            <a:r>
              <a:rPr lang="en-US" dirty="0"/>
              <a:t>) = 0.24, P(B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3</a:t>
            </a:r>
            <a:r>
              <a:rPr lang="en-US" dirty="0"/>
              <a:t>) = 0.98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58AEE3-5696-C64C-B129-4F29C9E00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82940"/>
              </p:ext>
            </p:extLst>
          </p:nvPr>
        </p:nvGraphicFramePr>
        <p:xfrm>
          <a:off x="1706340" y="2234535"/>
          <a:ext cx="8233308" cy="2931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327">
                  <a:extLst>
                    <a:ext uri="{9D8B030D-6E8A-4147-A177-3AD203B41FA5}">
                      <a16:colId xmlns:a16="http://schemas.microsoft.com/office/drawing/2014/main" val="1162051241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2861075959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3479968745"/>
                    </a:ext>
                  </a:extLst>
                </a:gridCol>
                <a:gridCol w="2058327">
                  <a:extLst>
                    <a:ext uri="{9D8B030D-6E8A-4147-A177-3AD203B41FA5}">
                      <a16:colId xmlns:a16="http://schemas.microsoft.com/office/drawing/2014/main" val="750116567"/>
                    </a:ext>
                  </a:extLst>
                </a:gridCol>
              </a:tblGrid>
              <a:tr h="488539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market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Market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3632256"/>
                  </a:ext>
                </a:extLst>
              </a:tr>
              <a:tr h="48853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7466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25032994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9507836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4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877318"/>
                  </a:ext>
                </a:extLst>
              </a:tr>
              <a:tr h="4885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0017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1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Theorem:  Tabular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7C65-AE62-449F-A66C-3BE1691C0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52" y="1635826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P(A</a:t>
            </a:r>
            <a:r>
              <a:rPr lang="en-US" sz="2800" baseline="-25000" dirty="0"/>
              <a:t>3</a:t>
            </a:r>
            <a:r>
              <a:rPr lang="en-US" sz="2800" dirty="0">
                <a:solidFill>
                  <a:srgbClr val="242729"/>
                </a:solidFill>
              </a:rPr>
              <a:t>∩B</a:t>
            </a:r>
            <a:r>
              <a:rPr lang="en-US" sz="2800" baseline="-25000" dirty="0">
                <a:solidFill>
                  <a:srgbClr val="242729"/>
                </a:solidFill>
              </a:rPr>
              <a:t>2</a:t>
            </a:r>
            <a:r>
              <a:rPr lang="en-US" sz="2800" dirty="0">
                <a:solidFill>
                  <a:srgbClr val="242729"/>
                </a:solidFill>
              </a:rPr>
              <a:t>) = 0.049</a:t>
            </a:r>
          </a:p>
          <a:p>
            <a:r>
              <a:rPr lang="en-US" sz="2800" dirty="0">
                <a:solidFill>
                  <a:srgbClr val="242729"/>
                </a:solidFill>
              </a:rPr>
              <a:t>P(B</a:t>
            </a:r>
            <a:r>
              <a:rPr lang="en-US" sz="2800" baseline="-25000" dirty="0">
                <a:solidFill>
                  <a:srgbClr val="242729"/>
                </a:solidFill>
              </a:rPr>
              <a:t>2</a:t>
            </a:r>
            <a:r>
              <a:rPr lang="en-US" sz="2800" dirty="0">
                <a:solidFill>
                  <a:srgbClr val="242729"/>
                </a:solidFill>
              </a:rPr>
              <a:t>) = 0.101</a:t>
            </a:r>
          </a:p>
          <a:p>
            <a:endParaRPr lang="en-US" sz="2800" dirty="0">
              <a:solidFill>
                <a:srgbClr val="242729"/>
              </a:solidFill>
            </a:endParaRPr>
          </a:p>
          <a:p>
            <a:endParaRPr lang="en-US" sz="2800" dirty="0">
              <a:solidFill>
                <a:srgbClr val="242729"/>
              </a:solidFill>
            </a:endParaRPr>
          </a:p>
          <a:p>
            <a:endParaRPr lang="en-US" sz="2800" dirty="0">
              <a:solidFill>
                <a:srgbClr val="242729"/>
              </a:solidFill>
            </a:endParaRPr>
          </a:p>
          <a:p>
            <a:r>
              <a:rPr lang="en-US" sz="2800" dirty="0">
                <a:solidFill>
                  <a:srgbClr val="242729"/>
                </a:solidFill>
              </a:rPr>
              <a:t>P(A</a:t>
            </a:r>
            <a:r>
              <a:rPr lang="en-US" sz="2800" baseline="-25000" dirty="0">
                <a:solidFill>
                  <a:srgbClr val="242729"/>
                </a:solidFill>
              </a:rPr>
              <a:t>3</a:t>
            </a:r>
            <a:r>
              <a:rPr lang="en-US" sz="2800" dirty="0">
                <a:solidFill>
                  <a:srgbClr val="242729"/>
                </a:solidFill>
              </a:rPr>
              <a:t>|B</a:t>
            </a:r>
            <a:r>
              <a:rPr lang="en-US" sz="2800" baseline="-25000" dirty="0">
                <a:solidFill>
                  <a:srgbClr val="242729"/>
                </a:solidFill>
              </a:rPr>
              <a:t>2</a:t>
            </a:r>
            <a:r>
              <a:rPr lang="en-US" sz="2800" dirty="0">
                <a:solidFill>
                  <a:srgbClr val="242729"/>
                </a:solidFill>
              </a:rPr>
              <a:t>) = 0.049/0.101 = 0.485</a:t>
            </a:r>
          </a:p>
          <a:p>
            <a:endParaRPr lang="en-US" sz="2800" dirty="0">
              <a:solidFill>
                <a:srgbClr val="242729"/>
              </a:solidFill>
            </a:endParaRP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7C8542-8C28-9E4C-8144-3CDB8A83CEEA}"/>
                  </a:ext>
                </a:extLst>
              </p:cNvPr>
              <p:cNvSpPr txBox="1"/>
              <p:nvPr/>
            </p:nvSpPr>
            <p:spPr>
              <a:xfrm>
                <a:off x="1750439" y="3060500"/>
                <a:ext cx="3608680" cy="989438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𝐴</m:t>
                          </m:r>
                          <m:r>
                            <a:rPr lang="en-US" sz="2800" b="0" i="1" baseline="-2500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𝑖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𝐴𝑖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effectLst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7C8542-8C28-9E4C-8144-3CDB8A83C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439" y="3060500"/>
                <a:ext cx="3608680" cy="989438"/>
              </a:xfrm>
              <a:prstGeom prst="rect">
                <a:avLst/>
              </a:prstGeom>
              <a:blipFill>
                <a:blip r:embed="rId3"/>
                <a:stretch>
                  <a:fillRect b="-886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6339-617A-3B4B-8E7E-C49BA608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2CEE-001E-B241-AD8D-4574C37FB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Expected Value and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778E-B689-7946-8D84-EC6B969C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3638-A893-1044-A0EA-A2BA685B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7189-C7E4-1648-989E-2C715BA09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Numerical outcome of random phenomenon</a:t>
            </a:r>
          </a:p>
          <a:p>
            <a:endParaRPr lang="en-US" sz="2800" dirty="0"/>
          </a:p>
          <a:p>
            <a:r>
              <a:rPr lang="en-US" sz="2800" dirty="0"/>
              <a:t>Discrete or Continuous</a:t>
            </a:r>
          </a:p>
          <a:p>
            <a:r>
              <a:rPr lang="en-US" sz="2800" dirty="0"/>
              <a:t>Discrete random variable has a </a:t>
            </a:r>
            <a:r>
              <a:rPr lang="en-US" sz="2800" i="1" u="sng" dirty="0"/>
              <a:t>countable</a:t>
            </a:r>
            <a:r>
              <a:rPr lang="en-US" sz="2800" dirty="0"/>
              <a:t> number of possible values. e.g. The sum of two dice.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AF75-01BD-FD43-800A-D640C5DE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81E-8EC5-E84A-B115-2B6D048F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058A-DF96-C24C-8B95-F145D06FC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List of all possible pairs 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2800" dirty="0"/>
              <a:t>Where 	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/>
              <a:t> = a value of the random variable X</a:t>
            </a:r>
            <a:br>
              <a:rPr lang="en-US" sz="2800" dirty="0"/>
            </a:br>
            <a:r>
              <a:rPr lang="en-US" sz="2800" dirty="0"/>
              <a:t>		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/>
              <a:t>= Probability of getting value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r>
              <a:rPr lang="en-US" sz="2800" dirty="0"/>
              <a:t>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2800" dirty="0"/>
              <a:t>Probability Mass Function</a:t>
            </a:r>
          </a:p>
          <a:p>
            <a:r>
              <a:rPr lang="en-US" sz="2800" dirty="0"/>
              <a:t>Condition for the probability mass function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≤ 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≤ 1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∑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/>
              <a:t>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1BE28-380A-214E-91A2-D5432673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23E8-0C06-A64A-B13D-634155F4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two dice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CD8B3-E8C9-6243-A9D8-8A06112F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214061-1E0D-DC49-B415-2B6A8D1CA9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308438"/>
              </p:ext>
            </p:extLst>
          </p:nvPr>
        </p:nvGraphicFramePr>
        <p:xfrm>
          <a:off x="8180173" y="1591037"/>
          <a:ext cx="287798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992">
                  <a:extLst>
                    <a:ext uri="{9D8B030D-6E8A-4147-A177-3AD203B41FA5}">
                      <a16:colId xmlns:a16="http://schemas.microsoft.com/office/drawing/2014/main" val="4206748917"/>
                    </a:ext>
                  </a:extLst>
                </a:gridCol>
                <a:gridCol w="1438992">
                  <a:extLst>
                    <a:ext uri="{9D8B030D-6E8A-4147-A177-3AD203B41FA5}">
                      <a16:colId xmlns:a16="http://schemas.microsoft.com/office/drawing/2014/main" val="660311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40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00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68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92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36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7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3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80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80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87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36/36 =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399093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C327CC-8701-FC4A-B3D4-3A445C9D8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139514"/>
              </p:ext>
            </p:extLst>
          </p:nvPr>
        </p:nvGraphicFramePr>
        <p:xfrm>
          <a:off x="1606377" y="2417172"/>
          <a:ext cx="6454267" cy="316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D3C6924-24E8-7749-A472-AF9710FCFFC3}"/>
              </a:ext>
            </a:extLst>
          </p:cNvPr>
          <p:cNvSpPr txBox="1"/>
          <p:nvPr/>
        </p:nvSpPr>
        <p:spPr>
          <a:xfrm>
            <a:off x="4641170" y="5585822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01D44-D3EF-6543-8073-CF6887250A63}"/>
              </a:ext>
            </a:extLst>
          </p:cNvPr>
          <p:cNvSpPr txBox="1"/>
          <p:nvPr/>
        </p:nvSpPr>
        <p:spPr>
          <a:xfrm>
            <a:off x="797689" y="3188044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91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4EADC-D411-7640-B9AE-ADB2D646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ECF62-74E1-D44B-99D5-5BD2A05F0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Mean of probability distribution for the random variable</a:t>
            </a:r>
          </a:p>
          <a:p>
            <a:r>
              <a:rPr lang="en-US" sz="2800" dirty="0"/>
              <a:t>Weighted average of all the possible values</a:t>
            </a:r>
          </a:p>
          <a:p>
            <a:pPr marL="0" indent="0">
              <a:buNone/>
            </a:pPr>
            <a:r>
              <a:rPr lang="en-US" sz="2800" dirty="0"/>
              <a:t>	Probability → weight</a:t>
            </a:r>
          </a:p>
          <a:p>
            <a:endParaRPr lang="en-US" sz="2800" dirty="0"/>
          </a:p>
          <a:p>
            <a:r>
              <a:rPr lang="en-US" sz="2800" dirty="0"/>
              <a:t>Expected value of a discrete random variable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𝜇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∑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D909-CFCF-0948-A4EC-201509B6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B6BC2-C515-DB4E-B6D5-4D629736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sum of two dice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15E0FA-0F45-3843-9EDA-48FA03A5F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922319"/>
              </p:ext>
            </p:extLst>
          </p:nvPr>
        </p:nvGraphicFramePr>
        <p:xfrm>
          <a:off x="5511113" y="1535432"/>
          <a:ext cx="554704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14">
                  <a:extLst>
                    <a:ext uri="{9D8B030D-6E8A-4147-A177-3AD203B41FA5}">
                      <a16:colId xmlns:a16="http://schemas.microsoft.com/office/drawing/2014/main" val="4206748917"/>
                    </a:ext>
                  </a:extLst>
                </a:gridCol>
                <a:gridCol w="1849014">
                  <a:extLst>
                    <a:ext uri="{9D8B030D-6E8A-4147-A177-3AD203B41FA5}">
                      <a16:colId xmlns:a16="http://schemas.microsoft.com/office/drawing/2014/main" val="660311580"/>
                    </a:ext>
                  </a:extLst>
                </a:gridCol>
                <a:gridCol w="1849014">
                  <a:extLst>
                    <a:ext uri="{9D8B030D-6E8A-4147-A177-3AD203B41FA5}">
                      <a16:colId xmlns:a16="http://schemas.microsoft.com/office/drawing/2014/main" val="3830987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40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00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68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92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36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7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3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80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80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12/36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87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36/36 =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252/36 =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399093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41443-E1E4-404D-98BF-1B1F1BB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9E3DDD-BB53-3C4E-B681-61B9A1468C48}"/>
              </a:ext>
            </a:extLst>
          </p:cNvPr>
          <p:cNvSpPr txBox="1">
            <a:spLocks/>
          </p:cNvSpPr>
          <p:nvPr/>
        </p:nvSpPr>
        <p:spPr>
          <a:xfrm>
            <a:off x="1102168" y="2842054"/>
            <a:ext cx="4310092" cy="33301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029" indent="-228029" algn="l" defTabSz="912114" rtl="0" eaLnBrk="1" latinLnBrk="0" hangingPunct="1">
              <a:lnSpc>
                <a:spcPct val="90000"/>
              </a:lnSpc>
              <a:spcBef>
                <a:spcPts val="1795"/>
              </a:spcBef>
              <a:buFont typeface="Wingdings" panose="05000000000000000000" pitchFamily="2" charset="2"/>
              <a:buChar char="§"/>
              <a:defRPr sz="3192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599"/>
              </a:spcBef>
              <a:buFont typeface="Wingdings" panose="05000000000000000000" pitchFamily="2" charset="2"/>
              <a:buChar char="§"/>
              <a:defRPr sz="2394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5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5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5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Wingdings" panose="05000000000000000000" pitchFamily="2" charset="2"/>
              <a:buChar char="§"/>
              <a:defRPr sz="1995" kern="120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= 5/36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(1,5), (5,1), (2,3), (3,2), (3,3)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100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00ED-DD9A-944B-B327-DD7A2A1A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3655-A4F3-BE44-9AA4-A59CAFD36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Weighted average of squared deviation from the mean </a:t>
            </a:r>
          </a:p>
          <a:p>
            <a:r>
              <a:rPr lang="en-US" dirty="0"/>
              <a:t>Variance of a discrete random variable X</a:t>
            </a:r>
          </a:p>
          <a:p>
            <a:pPr marL="0" indent="0">
              <a:buNone/>
            </a:pPr>
            <a:r>
              <a:rPr lang="en-US" dirty="0"/>
              <a:t> 	Var(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𝜎</a:t>
            </a:r>
            <a:r>
              <a:rPr lang="en-US" baseline="30000" dirty="0"/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dirty="0"/>
              <a:t>[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-𝜇</a:t>
            </a:r>
            <a:r>
              <a:rPr lang="en-US" dirty="0"/>
              <a:t>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/>
              <a:t>] =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sz="3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𝜇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06FC-05BD-BD4A-855A-5551A3DC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1178-6495-2141-9D99-F5DBDB03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probabilities to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29696-ACC9-4147-8381-4E11D8C8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Classical Method</a:t>
            </a:r>
          </a:p>
          <a:p>
            <a:pPr lvl="1"/>
            <a:r>
              <a:rPr lang="en-US" sz="2400" i="1" dirty="0"/>
              <a:t>a priori </a:t>
            </a:r>
            <a:r>
              <a:rPr lang="en-US" sz="2400" dirty="0"/>
              <a:t>Method</a:t>
            </a:r>
          </a:p>
          <a:p>
            <a:pPr lvl="1"/>
            <a:r>
              <a:rPr lang="en-US" sz="2400" dirty="0"/>
              <a:t>Empirical Method</a:t>
            </a:r>
          </a:p>
          <a:p>
            <a:r>
              <a:rPr lang="en-US" sz="2800" dirty="0"/>
              <a:t>Subjective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89B1-460B-5A41-AD2D-ED6BA9A1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8E8F-4DE1-1147-975B-11A01A20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sum of two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9972-29E9-CD4F-8951-68198AF3C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C1B2F-5237-F143-9E4A-71671147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3CA70AD-BC32-634A-916F-95BD1EFB80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941047"/>
              </p:ext>
            </p:extLst>
          </p:nvPr>
        </p:nvGraphicFramePr>
        <p:xfrm>
          <a:off x="939114" y="1553967"/>
          <a:ext cx="1007644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288">
                  <a:extLst>
                    <a:ext uri="{9D8B030D-6E8A-4147-A177-3AD203B41FA5}">
                      <a16:colId xmlns:a16="http://schemas.microsoft.com/office/drawing/2014/main" val="4206748917"/>
                    </a:ext>
                  </a:extLst>
                </a:gridCol>
                <a:gridCol w="2015288">
                  <a:extLst>
                    <a:ext uri="{9D8B030D-6E8A-4147-A177-3AD203B41FA5}">
                      <a16:colId xmlns:a16="http://schemas.microsoft.com/office/drawing/2014/main" val="660311580"/>
                    </a:ext>
                  </a:extLst>
                </a:gridCol>
                <a:gridCol w="2015288">
                  <a:extLst>
                    <a:ext uri="{9D8B030D-6E8A-4147-A177-3AD203B41FA5}">
                      <a16:colId xmlns:a16="http://schemas.microsoft.com/office/drawing/2014/main" val="3830987046"/>
                    </a:ext>
                  </a:extLst>
                </a:gridCol>
                <a:gridCol w="2015288">
                  <a:extLst>
                    <a:ext uri="{9D8B030D-6E8A-4147-A177-3AD203B41FA5}">
                      <a16:colId xmlns:a16="http://schemas.microsoft.com/office/drawing/2014/main" val="780587746"/>
                    </a:ext>
                  </a:extLst>
                </a:gridCol>
                <a:gridCol w="2015288">
                  <a:extLst>
                    <a:ext uri="{9D8B030D-6E8A-4147-A177-3AD203B41FA5}">
                      <a16:colId xmlns:a16="http://schemas.microsoft.com/office/drawing/2014/main" val="2386390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21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E</a:t>
                      </a:r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))</a:t>
                      </a:r>
                      <a:r>
                        <a:rPr lang="en-US" sz="1800" b="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21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E</a:t>
                      </a:r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))</a:t>
                      </a:r>
                      <a:r>
                        <a:rPr lang="en-US" sz="1800" b="0" i="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b="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0" i="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40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(2-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7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=25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00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68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92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36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554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7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303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80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22/36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32/36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80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12/36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25/36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87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36/36 =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252/36 = 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210/36 =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5.833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3990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0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346F-3A4B-5E40-B6D4-9CCCDBF8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1B2A9-AAE7-5B46-B009-C11A20D1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  <a:p>
            <a:r>
              <a:rPr lang="en-US" dirty="0"/>
              <a:t>Bernoulli distribution</a:t>
            </a:r>
          </a:p>
          <a:p>
            <a:r>
              <a:rPr lang="en-US" dirty="0"/>
              <a:t>Binomial distribution</a:t>
            </a:r>
          </a:p>
          <a:p>
            <a:r>
              <a:rPr lang="en-US" dirty="0"/>
              <a:t>Geometric distribution</a:t>
            </a:r>
          </a:p>
          <a:p>
            <a:r>
              <a:rPr lang="en-US" dirty="0"/>
              <a:t>Negative Binomial distribution</a:t>
            </a:r>
          </a:p>
          <a:p>
            <a:r>
              <a:rPr lang="en-US" dirty="0"/>
              <a:t>Discrete Uniform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3B808-53D6-BB45-AF03-427AA813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4E4A-E4B3-2D4A-BFF3-ADB23B13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7A51D-7164-8C4D-9A95-21BAAA81C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BF45D-021A-9C4F-85BD-65D8DA6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2195-F878-D840-9129-34640DC3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random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A63BB-C474-4348-9322-BF036D43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402492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Number of successes in a sequence of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/>
              <a:t> independent experiments. </a:t>
            </a:r>
          </a:p>
          <a:p>
            <a:r>
              <a:rPr lang="en-US" sz="2800" dirty="0"/>
              <a:t>In each experiment, the possible outcome is binomial</a:t>
            </a:r>
          </a:p>
          <a:p>
            <a:pPr marL="0" indent="0">
              <a:buNone/>
            </a:pPr>
            <a:r>
              <a:rPr lang="en-US" sz="2800" dirty="0"/>
              <a:t>	(0,1), (Success, Failure), (Head, Tail), etc.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The probability of success 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sz="2800" dirty="0"/>
              <a:t>The number of trials :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67ECE-058B-F341-BCE6-6C89F10D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9BA2-7FFE-2141-96BF-AC5ECA77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660F-B622-9F43-9032-B73A499B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Binomial Probability Mass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E4CE9-F706-E246-862F-D38471B4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1A38F8-19DD-9C4B-889A-05F4F2B93281}"/>
                  </a:ext>
                </a:extLst>
              </p:cNvPr>
              <p:cNvSpPr txBox="1"/>
              <p:nvPr/>
            </p:nvSpPr>
            <p:spPr>
              <a:xfrm>
                <a:off x="3074210" y="2411345"/>
                <a:ext cx="5023363" cy="8981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baseline="0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𝑛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6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b="0" i="1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b="0" i="1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n-US" sz="2600" b="0" i="1" baseline="0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(1−</m:t>
                      </m:r>
                      <m:r>
                        <a:rPr lang="en-US" sz="2600" b="0" i="1" baseline="0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𝑝</m:t>
                      </m:r>
                      <m:sSup>
                        <m:sSup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𝑛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−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𝑥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1A38F8-19DD-9C4B-889A-05F4F2B93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10" y="2411345"/>
                <a:ext cx="5023363" cy="8981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6">
            <a:extLst>
              <a:ext uri="{FF2B5EF4-FFF2-40B4-BE49-F238E27FC236}">
                <a16:creationId xmlns:a16="http://schemas.microsoft.com/office/drawing/2014/main" id="{AF58E764-25CC-F347-856B-4BBE9DAC9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4742" y="3539721"/>
            <a:ext cx="7472114" cy="27722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where:</a:t>
            </a:r>
          </a:p>
          <a:p>
            <a:pPr algn="l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the number of successes</a:t>
            </a:r>
          </a:p>
          <a:p>
            <a:pPr algn="l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p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the probability of a success on one trial</a:t>
            </a:r>
          </a:p>
          <a:p>
            <a:pPr algn="l"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the number of trials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the probability of 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successes in 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trials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! = 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1)(</a:t>
            </a:r>
            <a:r>
              <a:rPr lang="en-US" sz="2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2) ….. (2)(1)         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66FFFF"/>
              </a:buClr>
              <a:buSzPct val="75000"/>
              <a:buFont typeface="Monotype Sorts" pitchFamily="2" charset="2"/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40760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A441-6549-3049-9D8F-070C986A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Toss a coin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992BF-B6B6-7046-BCE6-16D87FBD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toss a unfair coin, (probability of head = 0.7) three times, </a:t>
            </a:r>
          </a:p>
          <a:p>
            <a:r>
              <a:rPr lang="en-US" dirty="0"/>
              <a:t>The probability of two tails or one head</a:t>
            </a:r>
          </a:p>
          <a:p>
            <a:pPr marL="0" indent="0">
              <a:buNone/>
            </a:pPr>
            <a:r>
              <a:rPr lang="en-US" dirty="0"/>
              <a:t> HTT  case   0.7 × 0.3 × 0.3 = 0.063</a:t>
            </a:r>
          </a:p>
          <a:p>
            <a:pPr marL="0" indent="0">
              <a:buNone/>
            </a:pPr>
            <a:r>
              <a:rPr lang="en-US" dirty="0"/>
              <a:t> THT  case   0.3 × 0.7 × 0.3 = 0.063</a:t>
            </a:r>
          </a:p>
          <a:p>
            <a:pPr marL="0" indent="0">
              <a:buNone/>
            </a:pPr>
            <a:r>
              <a:rPr lang="en-US" dirty="0"/>
              <a:t> TTH  case   0.3 × 0.7 × 0.3 = 0.063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1)=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= 3 × 0.063 = 0.189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ECE4E-3673-9144-9655-22EEA542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2BD3-3410-9C45-8DC2-3A2206BA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Automotive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5F705-C4AA-794A-8088-84B4ED462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company supplies a part to automotive manufacturers.</a:t>
            </a:r>
          </a:p>
          <a:p>
            <a:r>
              <a:rPr lang="en-US" dirty="0"/>
              <a:t>Each produced part has a chance to be defective with the probability 5% (0.05).</a:t>
            </a:r>
          </a:p>
          <a:p>
            <a:r>
              <a:rPr lang="en-US" dirty="0"/>
              <a:t>If the company produces 10 items,</a:t>
            </a:r>
          </a:p>
          <a:p>
            <a:pPr marL="0" indent="0">
              <a:buNone/>
            </a:pPr>
            <a:r>
              <a:rPr lang="en-US" dirty="0"/>
              <a:t>What is the probability that the number of non-defective items are exactly 9?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013DE-0F1C-7944-ADDE-A6C56B53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0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96DE-BAF9-1249-A97B-1F46B25E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Automotive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BEAC-F911-2145-9FBC-5119EFA5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Probability of success,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/>
              <a:t> = 0.95</a:t>
            </a:r>
          </a:p>
          <a:p>
            <a:r>
              <a:rPr lang="en-US" sz="2800" dirty="0"/>
              <a:t>The number of trials,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/>
              <a:t> = 10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 = 9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Using BINOMDIST function in Excel</a:t>
            </a:r>
          </a:p>
          <a:p>
            <a:pPr marL="0" indent="0">
              <a:buNone/>
            </a:pPr>
            <a:r>
              <a:rPr lang="en-US" sz="2800" dirty="0"/>
              <a:t>	BINOMDIST(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n, p</a:t>
            </a:r>
            <a:r>
              <a:rPr lang="en-US" sz="2800" dirty="0"/>
              <a:t>, </a:t>
            </a:r>
            <a:r>
              <a:rPr lang="en-US" sz="2800" u="sng" dirty="0"/>
              <a:t>Cumulative</a:t>
            </a:r>
            <a:r>
              <a:rPr lang="en-US" sz="2800" dirty="0"/>
              <a:t>?)</a:t>
            </a:r>
          </a:p>
          <a:p>
            <a:pPr marL="0" indent="0">
              <a:buNone/>
            </a:pPr>
            <a:r>
              <a:rPr lang="en-US" sz="2800" dirty="0"/>
              <a:t>	BINOMDIST(9,10,0.95,0) = 0.315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FC96-EE97-2B4E-9B64-5A0A5E38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88743-6F7A-F84D-A81F-B363DFE5D42A}"/>
                  </a:ext>
                </a:extLst>
              </p:cNvPr>
              <p:cNvSpPr txBox="1"/>
              <p:nvPr/>
            </p:nvSpPr>
            <p:spPr>
              <a:xfrm>
                <a:off x="4163458" y="3116406"/>
                <a:ext cx="6140720" cy="900696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sz="2600" b="0" i="1" baseline="0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60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600" b="0" i="1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b="0" i="1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0.95</m:t>
                          </m:r>
                        </m:e>
                        <m:sup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600" b="0" i="1" baseline="0" smtClean="0">
                          <a:solidFill>
                            <a:srgbClr val="000000"/>
                          </a:solidFill>
                          <a:effectLst/>
                          <a:latin typeface="Cambria Math"/>
                        </a:rPr>
                        <m:t>(1−</m:t>
                      </m:r>
                      <m:r>
                        <a:rPr lang="en-US" sz="2600" b="0" i="1" baseline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0.95</m:t>
                      </m:r>
                      <m:sSup>
                        <m:sSupPr>
                          <m:ctrlPr>
                            <a:rPr lang="en-US" sz="26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(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−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600" b="0" i="1" baseline="0" smtClean="0">
                              <a:solidFill>
                                <a:srgbClr val="000000"/>
                              </a:solidFill>
                              <a:effectLst/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i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B88743-6F7A-F84D-A81F-B363DFE5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58" y="3116406"/>
                <a:ext cx="6140720" cy="900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51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C796-BE65-2C40-AFA4-72F71D34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735EA-C931-6D4D-B419-D035B442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Cumulative distribution function, CDF(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Probability that the random variable,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will take a value less than or equal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Probability that the number of non-defective items is 9 or less ?</a:t>
            </a:r>
          </a:p>
          <a:p>
            <a:pPr marL="0" indent="0">
              <a:buNone/>
            </a:pPr>
            <a:r>
              <a:rPr lang="en-US" dirty="0"/>
              <a:t>	CDF(9)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+…+f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/>
              <a:t>	BINOMDIST(9,10,0.95,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) = 0.401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E6E31-DBA0-2A4E-9425-9C5FBDA8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C861-753A-374E-8A33-073C017E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6ECE-D27A-504F-A174-B40D9D51C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Mean,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/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)= 𝜇 =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</a:p>
          <a:p>
            <a:r>
              <a:rPr lang="en-US" sz="2800" dirty="0"/>
              <a:t>Variance, 𝜎</a:t>
            </a:r>
            <a:r>
              <a:rPr lang="en-US" sz="2800" baseline="30000" dirty="0"/>
              <a:t>2</a:t>
            </a:r>
            <a:r>
              <a:rPr lang="en-US" sz="2800" dirty="0"/>
              <a:t> =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800" dirty="0"/>
              <a:t>Standard Deviation,  = √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2382B-7A78-AC42-8BF3-1E1CC5C5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89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01007D-3E58-EF4B-B485-E1A0040A3047}"/>
              </a:ext>
            </a:extLst>
          </p:cNvPr>
          <p:cNvCxnSpPr/>
          <p:nvPr/>
        </p:nvCxnSpPr>
        <p:spPr>
          <a:xfrm>
            <a:off x="5133473" y="2839453"/>
            <a:ext cx="142774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3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A58E-8844-4EDC-B4E5-21E42A05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1" dirty="0"/>
              <a:t>a priori   </a:t>
            </a:r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72A0-9402-4D1D-8A5B-25EEDA29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Based on the assumption of </a:t>
            </a:r>
            <a:r>
              <a:rPr lang="en-US" sz="2800" u="sng" dirty="0"/>
              <a:t>equally likely</a:t>
            </a:r>
            <a:r>
              <a:rPr lang="en-US" sz="2800" dirty="0"/>
              <a:t> outcomes</a:t>
            </a:r>
          </a:p>
          <a:p>
            <a:r>
              <a:rPr lang="en-US" sz="2800" dirty="0"/>
              <a:t>P(Event) =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/>
              <a:t>/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lvl="1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: number of outcomes favoring the event</a:t>
            </a:r>
          </a:p>
          <a:p>
            <a:pPr lvl="1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/>
              <a:t> : total number of outcome in the sample space</a:t>
            </a:r>
          </a:p>
          <a:p>
            <a:r>
              <a:rPr lang="en-US" sz="2800" dirty="0"/>
              <a:t>Required prior knowledge of the process</a:t>
            </a:r>
          </a:p>
          <a:p>
            <a:r>
              <a:rPr lang="en-US" sz="2800" dirty="0"/>
              <a:t>Example</a:t>
            </a:r>
          </a:p>
          <a:p>
            <a:pPr lvl="1"/>
            <a:r>
              <a:rPr lang="en-US" sz="2400" dirty="0"/>
              <a:t>Rolling a die,</a:t>
            </a:r>
          </a:p>
          <a:p>
            <a:pPr lvl="1"/>
            <a:r>
              <a:rPr lang="en-US" sz="2400" dirty="0"/>
              <a:t>Event A : getting 2 or less   </a:t>
            </a:r>
          </a:p>
          <a:p>
            <a:pPr marL="456057" lvl="1" indent="0">
              <a:buNone/>
            </a:pPr>
            <a:r>
              <a:rPr lang="en-US" sz="2400" dirty="0"/>
              <a:t>	P(A) =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B880F-9125-43BC-9004-6366312D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1013-50AA-3E47-9680-ACC84DBA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1714-1326-6B4F-B1E7-1777FF0AC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company needs to supply 100 items.</a:t>
            </a:r>
          </a:p>
          <a:p>
            <a:r>
              <a:rPr lang="en-US" dirty="0"/>
              <a:t>What is the minimum number of item the company should produce, in order to get at least 100 non-defective items with probability 95% or higher? </a:t>
            </a:r>
          </a:p>
          <a:p>
            <a:r>
              <a:rPr lang="en-US" dirty="0"/>
              <a:t>What would be the smallest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, to make CDF(100) ≥ 0.95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48D99-310C-DB47-8F07-ED7AE1B9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EEA8-C9BB-DD4A-8836-0BBA9CBC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DC47A-BD5C-314B-888D-AB3145B17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8D419-6A18-434F-9ADF-47F50ADF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36AE-5493-BB48-B4C4-24DBB964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B6963-867E-0040-B2E1-EEC65EA8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Any value in an interval or a collection of intervals on the real number line. </a:t>
            </a:r>
          </a:p>
          <a:p>
            <a:endParaRPr lang="en-US" sz="2800" dirty="0"/>
          </a:p>
          <a:p>
            <a:r>
              <a:rPr lang="en-US" sz="2800" dirty="0"/>
              <a:t>Probability that the variable takes a particular number will be zero.  P(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800" dirty="0"/>
              <a:t>= 13.456843237890…) = 0</a:t>
            </a:r>
          </a:p>
          <a:p>
            <a:endParaRPr lang="en-US" sz="2800" dirty="0"/>
          </a:p>
          <a:p>
            <a:r>
              <a:rPr lang="en-US" sz="2800" dirty="0"/>
              <a:t>The probability of continuous random variable is defined for an interval.  P(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0≤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3.5</a:t>
            </a:r>
            <a:r>
              <a:rPr lang="en-US" sz="2800" dirty="0"/>
              <a:t>) = 0.34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DCC5F-BB2E-8F4B-BE6D-58B1D969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40C9-A775-B64F-9BE7-65BEAEC6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6972-093B-3C4A-A550-E8595643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166" y="1519990"/>
            <a:ext cx="9957505" cy="4572000"/>
          </a:xfrm>
        </p:spPr>
        <p:txBody>
          <a:bodyPr>
            <a:normAutofit/>
          </a:bodyPr>
          <a:lstStyle/>
          <a:p>
            <a:r>
              <a:rPr lang="en-US" sz="2800" dirty="0"/>
              <a:t>Shows the frequencies,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/>
              <a:t> of all values of the random variables,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sz="2800" dirty="0"/>
              <a:t>PDF,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/>
              <a:t> is </a:t>
            </a:r>
            <a:r>
              <a:rPr lang="en-US" sz="2800" u="sng" dirty="0"/>
              <a:t>NOT</a:t>
            </a:r>
            <a:r>
              <a:rPr lang="en-US" sz="2800" dirty="0"/>
              <a:t> probability.</a:t>
            </a:r>
          </a:p>
          <a:p>
            <a:r>
              <a:rPr lang="en-US" sz="2800" dirty="0"/>
              <a:t>Properties of the probability density function</a:t>
            </a:r>
          </a:p>
          <a:p>
            <a:pPr marL="0" indent="0">
              <a:buNone/>
            </a:pPr>
            <a:r>
              <a:rPr lang="en-US" sz="2800" dirty="0"/>
              <a:t>	∫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=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1 ,  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≥ 0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226B8-4616-224A-A118-EAC926A1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DAB20E-B493-134E-BAE0-7AAD917A3181}"/>
              </a:ext>
            </a:extLst>
          </p:cNvPr>
          <p:cNvGrpSpPr/>
          <p:nvPr/>
        </p:nvGrpSpPr>
        <p:grpSpPr>
          <a:xfrm>
            <a:off x="6224337" y="4251158"/>
            <a:ext cx="4833820" cy="1840832"/>
            <a:chOff x="4411579" y="3673642"/>
            <a:chExt cx="6938744" cy="241834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A4E2864-3921-A945-A29F-D93459FF2238}"/>
                </a:ext>
              </a:extLst>
            </p:cNvPr>
            <p:cNvSpPr/>
            <p:nvPr/>
          </p:nvSpPr>
          <p:spPr>
            <a:xfrm>
              <a:off x="4444591" y="3973734"/>
              <a:ext cx="6905732" cy="2082328"/>
            </a:xfrm>
            <a:custGeom>
              <a:avLst/>
              <a:gdLst>
                <a:gd name="connsiteX0" fmla="*/ 0 w 6835515"/>
                <a:gd name="connsiteY0" fmla="*/ 2046043 h 2111574"/>
                <a:gd name="connsiteX1" fmla="*/ 1229194 w 6835515"/>
                <a:gd name="connsiteY1" fmla="*/ 2016062 h 2111574"/>
                <a:gd name="connsiteX2" fmla="*/ 2098623 w 6835515"/>
                <a:gd name="connsiteY2" fmla="*/ 1131643 h 2111574"/>
                <a:gd name="connsiteX3" fmla="*/ 2413417 w 6835515"/>
                <a:gd name="connsiteY3" fmla="*/ 337164 h 2111574"/>
                <a:gd name="connsiteX4" fmla="*/ 2893102 w 6835515"/>
                <a:gd name="connsiteY4" fmla="*/ 7380 h 2111574"/>
                <a:gd name="connsiteX5" fmla="*/ 3552669 w 6835515"/>
                <a:gd name="connsiteY5" fmla="*/ 621977 h 2111574"/>
                <a:gd name="connsiteX6" fmla="*/ 3942414 w 6835515"/>
                <a:gd name="connsiteY6" fmla="*/ 1356495 h 2111574"/>
                <a:gd name="connsiteX7" fmla="*/ 4946755 w 6835515"/>
                <a:gd name="connsiteY7" fmla="*/ 1881151 h 2111574"/>
                <a:gd name="connsiteX8" fmla="*/ 6835515 w 6835515"/>
                <a:gd name="connsiteY8" fmla="*/ 2016062 h 2111574"/>
                <a:gd name="connsiteX0" fmla="*/ 0 w 6865495"/>
                <a:gd name="connsiteY0" fmla="*/ 2150974 h 2181032"/>
                <a:gd name="connsiteX1" fmla="*/ 1259174 w 6865495"/>
                <a:gd name="connsiteY1" fmla="*/ 2016062 h 2181032"/>
                <a:gd name="connsiteX2" fmla="*/ 2128603 w 6865495"/>
                <a:gd name="connsiteY2" fmla="*/ 1131643 h 2181032"/>
                <a:gd name="connsiteX3" fmla="*/ 2443397 w 6865495"/>
                <a:gd name="connsiteY3" fmla="*/ 337164 h 2181032"/>
                <a:gd name="connsiteX4" fmla="*/ 2923082 w 6865495"/>
                <a:gd name="connsiteY4" fmla="*/ 7380 h 2181032"/>
                <a:gd name="connsiteX5" fmla="*/ 3582649 w 6865495"/>
                <a:gd name="connsiteY5" fmla="*/ 621977 h 2181032"/>
                <a:gd name="connsiteX6" fmla="*/ 3972394 w 6865495"/>
                <a:gd name="connsiteY6" fmla="*/ 1356495 h 2181032"/>
                <a:gd name="connsiteX7" fmla="*/ 4976735 w 6865495"/>
                <a:gd name="connsiteY7" fmla="*/ 1881151 h 2181032"/>
                <a:gd name="connsiteX8" fmla="*/ 6865495 w 6865495"/>
                <a:gd name="connsiteY8" fmla="*/ 2016062 h 2181032"/>
                <a:gd name="connsiteX0" fmla="*/ 0 w 6865495"/>
                <a:gd name="connsiteY0" fmla="*/ 2150974 h 2167740"/>
                <a:gd name="connsiteX1" fmla="*/ 1259174 w 6865495"/>
                <a:gd name="connsiteY1" fmla="*/ 2016062 h 2167740"/>
                <a:gd name="connsiteX2" fmla="*/ 2128603 w 6865495"/>
                <a:gd name="connsiteY2" fmla="*/ 1131643 h 2167740"/>
                <a:gd name="connsiteX3" fmla="*/ 2443397 w 6865495"/>
                <a:gd name="connsiteY3" fmla="*/ 337164 h 2167740"/>
                <a:gd name="connsiteX4" fmla="*/ 2923082 w 6865495"/>
                <a:gd name="connsiteY4" fmla="*/ 7380 h 2167740"/>
                <a:gd name="connsiteX5" fmla="*/ 3582649 w 6865495"/>
                <a:gd name="connsiteY5" fmla="*/ 621977 h 2167740"/>
                <a:gd name="connsiteX6" fmla="*/ 3972394 w 6865495"/>
                <a:gd name="connsiteY6" fmla="*/ 1356495 h 2167740"/>
                <a:gd name="connsiteX7" fmla="*/ 4976735 w 6865495"/>
                <a:gd name="connsiteY7" fmla="*/ 1881151 h 2167740"/>
                <a:gd name="connsiteX8" fmla="*/ 6865495 w 6865495"/>
                <a:gd name="connsiteY8" fmla="*/ 2016062 h 2167740"/>
                <a:gd name="connsiteX0" fmla="*/ 0 w 6865495"/>
                <a:gd name="connsiteY0" fmla="*/ 2151449 h 2165473"/>
                <a:gd name="connsiteX1" fmla="*/ 1259174 w 6865495"/>
                <a:gd name="connsiteY1" fmla="*/ 2016537 h 2165473"/>
                <a:gd name="connsiteX2" fmla="*/ 2098623 w 6865495"/>
                <a:gd name="connsiteY2" fmla="*/ 1222059 h 2165473"/>
                <a:gd name="connsiteX3" fmla="*/ 2443397 w 6865495"/>
                <a:gd name="connsiteY3" fmla="*/ 337639 h 2165473"/>
                <a:gd name="connsiteX4" fmla="*/ 2923082 w 6865495"/>
                <a:gd name="connsiteY4" fmla="*/ 7855 h 2165473"/>
                <a:gd name="connsiteX5" fmla="*/ 3582649 w 6865495"/>
                <a:gd name="connsiteY5" fmla="*/ 622452 h 2165473"/>
                <a:gd name="connsiteX6" fmla="*/ 3972394 w 6865495"/>
                <a:gd name="connsiteY6" fmla="*/ 1356970 h 2165473"/>
                <a:gd name="connsiteX7" fmla="*/ 4976735 w 6865495"/>
                <a:gd name="connsiteY7" fmla="*/ 1881626 h 2165473"/>
                <a:gd name="connsiteX8" fmla="*/ 6865495 w 6865495"/>
                <a:gd name="connsiteY8" fmla="*/ 2016537 h 2165473"/>
                <a:gd name="connsiteX0" fmla="*/ 0 w 6865495"/>
                <a:gd name="connsiteY0" fmla="*/ 2143705 h 2157729"/>
                <a:gd name="connsiteX1" fmla="*/ 1259174 w 6865495"/>
                <a:gd name="connsiteY1" fmla="*/ 2008793 h 2157729"/>
                <a:gd name="connsiteX2" fmla="*/ 2098623 w 6865495"/>
                <a:gd name="connsiteY2" fmla="*/ 1214315 h 2157729"/>
                <a:gd name="connsiteX3" fmla="*/ 2398426 w 6865495"/>
                <a:gd name="connsiteY3" fmla="*/ 569738 h 2157729"/>
                <a:gd name="connsiteX4" fmla="*/ 2923082 w 6865495"/>
                <a:gd name="connsiteY4" fmla="*/ 111 h 2157729"/>
                <a:gd name="connsiteX5" fmla="*/ 3582649 w 6865495"/>
                <a:gd name="connsiteY5" fmla="*/ 614708 h 2157729"/>
                <a:gd name="connsiteX6" fmla="*/ 3972394 w 6865495"/>
                <a:gd name="connsiteY6" fmla="*/ 1349226 h 2157729"/>
                <a:gd name="connsiteX7" fmla="*/ 4976735 w 6865495"/>
                <a:gd name="connsiteY7" fmla="*/ 1873882 h 2157729"/>
                <a:gd name="connsiteX8" fmla="*/ 6865495 w 6865495"/>
                <a:gd name="connsiteY8" fmla="*/ 2008793 h 2157729"/>
                <a:gd name="connsiteX0" fmla="*/ 0 w 6865495"/>
                <a:gd name="connsiteY0" fmla="*/ 2143708 h 2155829"/>
                <a:gd name="connsiteX1" fmla="*/ 1259174 w 6865495"/>
                <a:gd name="connsiteY1" fmla="*/ 2008796 h 2155829"/>
                <a:gd name="connsiteX2" fmla="*/ 2008682 w 6865495"/>
                <a:gd name="connsiteY2" fmla="*/ 1289269 h 2155829"/>
                <a:gd name="connsiteX3" fmla="*/ 2398426 w 6865495"/>
                <a:gd name="connsiteY3" fmla="*/ 569741 h 2155829"/>
                <a:gd name="connsiteX4" fmla="*/ 2923082 w 6865495"/>
                <a:gd name="connsiteY4" fmla="*/ 114 h 2155829"/>
                <a:gd name="connsiteX5" fmla="*/ 3582649 w 6865495"/>
                <a:gd name="connsiteY5" fmla="*/ 614711 h 2155829"/>
                <a:gd name="connsiteX6" fmla="*/ 3972394 w 6865495"/>
                <a:gd name="connsiteY6" fmla="*/ 1349229 h 2155829"/>
                <a:gd name="connsiteX7" fmla="*/ 4976735 w 6865495"/>
                <a:gd name="connsiteY7" fmla="*/ 1873885 h 2155829"/>
                <a:gd name="connsiteX8" fmla="*/ 6865495 w 6865495"/>
                <a:gd name="connsiteY8" fmla="*/ 2008796 h 2155829"/>
                <a:gd name="connsiteX0" fmla="*/ 0 w 6865495"/>
                <a:gd name="connsiteY0" fmla="*/ 2143708 h 2155829"/>
                <a:gd name="connsiteX1" fmla="*/ 1259174 w 6865495"/>
                <a:gd name="connsiteY1" fmla="*/ 2008796 h 2155829"/>
                <a:gd name="connsiteX2" fmla="*/ 2008682 w 6865495"/>
                <a:gd name="connsiteY2" fmla="*/ 1289269 h 2155829"/>
                <a:gd name="connsiteX3" fmla="*/ 2398426 w 6865495"/>
                <a:gd name="connsiteY3" fmla="*/ 569741 h 2155829"/>
                <a:gd name="connsiteX4" fmla="*/ 2923082 w 6865495"/>
                <a:gd name="connsiteY4" fmla="*/ 114 h 2155829"/>
                <a:gd name="connsiteX5" fmla="*/ 3582649 w 6865495"/>
                <a:gd name="connsiteY5" fmla="*/ 614711 h 2155829"/>
                <a:gd name="connsiteX6" fmla="*/ 4122296 w 6865495"/>
                <a:gd name="connsiteY6" fmla="*/ 1334239 h 2155829"/>
                <a:gd name="connsiteX7" fmla="*/ 4976735 w 6865495"/>
                <a:gd name="connsiteY7" fmla="*/ 1873885 h 2155829"/>
                <a:gd name="connsiteX8" fmla="*/ 6865495 w 6865495"/>
                <a:gd name="connsiteY8" fmla="*/ 2008796 h 2155829"/>
                <a:gd name="connsiteX0" fmla="*/ 0 w 6715594"/>
                <a:gd name="connsiteY0" fmla="*/ 2143708 h 2155829"/>
                <a:gd name="connsiteX1" fmla="*/ 1259174 w 6715594"/>
                <a:gd name="connsiteY1" fmla="*/ 2008796 h 2155829"/>
                <a:gd name="connsiteX2" fmla="*/ 2008682 w 6715594"/>
                <a:gd name="connsiteY2" fmla="*/ 1289269 h 2155829"/>
                <a:gd name="connsiteX3" fmla="*/ 2398426 w 6715594"/>
                <a:gd name="connsiteY3" fmla="*/ 569741 h 2155829"/>
                <a:gd name="connsiteX4" fmla="*/ 2923082 w 6715594"/>
                <a:gd name="connsiteY4" fmla="*/ 114 h 2155829"/>
                <a:gd name="connsiteX5" fmla="*/ 3582649 w 6715594"/>
                <a:gd name="connsiteY5" fmla="*/ 614711 h 2155829"/>
                <a:gd name="connsiteX6" fmla="*/ 4122296 w 6715594"/>
                <a:gd name="connsiteY6" fmla="*/ 1334239 h 2155829"/>
                <a:gd name="connsiteX7" fmla="*/ 4976735 w 6715594"/>
                <a:gd name="connsiteY7" fmla="*/ 1873885 h 2155829"/>
                <a:gd name="connsiteX8" fmla="*/ 6715594 w 6715594"/>
                <a:gd name="connsiteY8" fmla="*/ 1993806 h 2155829"/>
                <a:gd name="connsiteX0" fmla="*/ 0 w 6715594"/>
                <a:gd name="connsiteY0" fmla="*/ 2143708 h 2148025"/>
                <a:gd name="connsiteX1" fmla="*/ 1259174 w 6715594"/>
                <a:gd name="connsiteY1" fmla="*/ 1888875 h 2148025"/>
                <a:gd name="connsiteX2" fmla="*/ 2008682 w 6715594"/>
                <a:gd name="connsiteY2" fmla="*/ 1289269 h 2148025"/>
                <a:gd name="connsiteX3" fmla="*/ 2398426 w 6715594"/>
                <a:gd name="connsiteY3" fmla="*/ 569741 h 2148025"/>
                <a:gd name="connsiteX4" fmla="*/ 2923082 w 6715594"/>
                <a:gd name="connsiteY4" fmla="*/ 114 h 2148025"/>
                <a:gd name="connsiteX5" fmla="*/ 3582649 w 6715594"/>
                <a:gd name="connsiteY5" fmla="*/ 614711 h 2148025"/>
                <a:gd name="connsiteX6" fmla="*/ 4122296 w 6715594"/>
                <a:gd name="connsiteY6" fmla="*/ 1334239 h 2148025"/>
                <a:gd name="connsiteX7" fmla="*/ 4976735 w 6715594"/>
                <a:gd name="connsiteY7" fmla="*/ 1873885 h 2148025"/>
                <a:gd name="connsiteX8" fmla="*/ 6715594 w 6715594"/>
                <a:gd name="connsiteY8" fmla="*/ 1993806 h 2148025"/>
                <a:gd name="connsiteX0" fmla="*/ 0 w 6715594"/>
                <a:gd name="connsiteY0" fmla="*/ 2143700 h 2148945"/>
                <a:gd name="connsiteX1" fmla="*/ 1259174 w 6715594"/>
                <a:gd name="connsiteY1" fmla="*/ 1888867 h 2148945"/>
                <a:gd name="connsiteX2" fmla="*/ 1948721 w 6715594"/>
                <a:gd name="connsiteY2" fmla="*/ 1094389 h 2148945"/>
                <a:gd name="connsiteX3" fmla="*/ 2398426 w 6715594"/>
                <a:gd name="connsiteY3" fmla="*/ 569733 h 2148945"/>
                <a:gd name="connsiteX4" fmla="*/ 2923082 w 6715594"/>
                <a:gd name="connsiteY4" fmla="*/ 106 h 2148945"/>
                <a:gd name="connsiteX5" fmla="*/ 3582649 w 6715594"/>
                <a:gd name="connsiteY5" fmla="*/ 614703 h 2148945"/>
                <a:gd name="connsiteX6" fmla="*/ 4122296 w 6715594"/>
                <a:gd name="connsiteY6" fmla="*/ 1334231 h 2148945"/>
                <a:gd name="connsiteX7" fmla="*/ 4976735 w 6715594"/>
                <a:gd name="connsiteY7" fmla="*/ 1873877 h 2148945"/>
                <a:gd name="connsiteX8" fmla="*/ 6715594 w 6715594"/>
                <a:gd name="connsiteY8" fmla="*/ 1993798 h 2148945"/>
                <a:gd name="connsiteX0" fmla="*/ 0 w 6715594"/>
                <a:gd name="connsiteY0" fmla="*/ 2143700 h 2146931"/>
                <a:gd name="connsiteX1" fmla="*/ 1244184 w 6715594"/>
                <a:gd name="connsiteY1" fmla="*/ 1798926 h 2146931"/>
                <a:gd name="connsiteX2" fmla="*/ 1948721 w 6715594"/>
                <a:gd name="connsiteY2" fmla="*/ 1094389 h 2146931"/>
                <a:gd name="connsiteX3" fmla="*/ 2398426 w 6715594"/>
                <a:gd name="connsiteY3" fmla="*/ 569733 h 2146931"/>
                <a:gd name="connsiteX4" fmla="*/ 2923082 w 6715594"/>
                <a:gd name="connsiteY4" fmla="*/ 106 h 2146931"/>
                <a:gd name="connsiteX5" fmla="*/ 3582649 w 6715594"/>
                <a:gd name="connsiteY5" fmla="*/ 614703 h 2146931"/>
                <a:gd name="connsiteX6" fmla="*/ 4122296 w 6715594"/>
                <a:gd name="connsiteY6" fmla="*/ 1334231 h 2146931"/>
                <a:gd name="connsiteX7" fmla="*/ 4976735 w 6715594"/>
                <a:gd name="connsiteY7" fmla="*/ 1873877 h 2146931"/>
                <a:gd name="connsiteX8" fmla="*/ 6715594 w 6715594"/>
                <a:gd name="connsiteY8" fmla="*/ 1993798 h 2146931"/>
                <a:gd name="connsiteX0" fmla="*/ 0 w 6715594"/>
                <a:gd name="connsiteY0" fmla="*/ 2145800 h 2149031"/>
                <a:gd name="connsiteX1" fmla="*/ 1244184 w 6715594"/>
                <a:gd name="connsiteY1" fmla="*/ 1801026 h 2149031"/>
                <a:gd name="connsiteX2" fmla="*/ 1948721 w 6715594"/>
                <a:gd name="connsiteY2" fmla="*/ 1096489 h 2149031"/>
                <a:gd name="connsiteX3" fmla="*/ 2278505 w 6715594"/>
                <a:gd name="connsiteY3" fmla="*/ 436921 h 2149031"/>
                <a:gd name="connsiteX4" fmla="*/ 2923082 w 6715594"/>
                <a:gd name="connsiteY4" fmla="*/ 2206 h 2149031"/>
                <a:gd name="connsiteX5" fmla="*/ 3582649 w 6715594"/>
                <a:gd name="connsiteY5" fmla="*/ 616803 h 2149031"/>
                <a:gd name="connsiteX6" fmla="*/ 4122296 w 6715594"/>
                <a:gd name="connsiteY6" fmla="*/ 1336331 h 2149031"/>
                <a:gd name="connsiteX7" fmla="*/ 4976735 w 6715594"/>
                <a:gd name="connsiteY7" fmla="*/ 1875977 h 2149031"/>
                <a:gd name="connsiteX8" fmla="*/ 6715594 w 6715594"/>
                <a:gd name="connsiteY8" fmla="*/ 1995898 h 2149031"/>
                <a:gd name="connsiteX0" fmla="*/ 0 w 6715594"/>
                <a:gd name="connsiteY0" fmla="*/ 2145733 h 2149106"/>
                <a:gd name="connsiteX1" fmla="*/ 1244184 w 6715594"/>
                <a:gd name="connsiteY1" fmla="*/ 1800959 h 2149106"/>
                <a:gd name="connsiteX2" fmla="*/ 1813809 w 6715594"/>
                <a:gd name="connsiteY2" fmla="*/ 1036461 h 2149106"/>
                <a:gd name="connsiteX3" fmla="*/ 2278505 w 6715594"/>
                <a:gd name="connsiteY3" fmla="*/ 436854 h 2149106"/>
                <a:gd name="connsiteX4" fmla="*/ 2923082 w 6715594"/>
                <a:gd name="connsiteY4" fmla="*/ 2139 h 2149106"/>
                <a:gd name="connsiteX5" fmla="*/ 3582649 w 6715594"/>
                <a:gd name="connsiteY5" fmla="*/ 616736 h 2149106"/>
                <a:gd name="connsiteX6" fmla="*/ 4122296 w 6715594"/>
                <a:gd name="connsiteY6" fmla="*/ 1336264 h 2149106"/>
                <a:gd name="connsiteX7" fmla="*/ 4976735 w 6715594"/>
                <a:gd name="connsiteY7" fmla="*/ 1875910 h 2149106"/>
                <a:gd name="connsiteX8" fmla="*/ 6715594 w 6715594"/>
                <a:gd name="connsiteY8" fmla="*/ 1995831 h 2149106"/>
                <a:gd name="connsiteX0" fmla="*/ 0 w 6715594"/>
                <a:gd name="connsiteY0" fmla="*/ 2145733 h 2147916"/>
                <a:gd name="connsiteX1" fmla="*/ 1214204 w 6715594"/>
                <a:gd name="connsiteY1" fmla="*/ 1681038 h 2147916"/>
                <a:gd name="connsiteX2" fmla="*/ 1813809 w 6715594"/>
                <a:gd name="connsiteY2" fmla="*/ 1036461 h 2147916"/>
                <a:gd name="connsiteX3" fmla="*/ 2278505 w 6715594"/>
                <a:gd name="connsiteY3" fmla="*/ 436854 h 2147916"/>
                <a:gd name="connsiteX4" fmla="*/ 2923082 w 6715594"/>
                <a:gd name="connsiteY4" fmla="*/ 2139 h 2147916"/>
                <a:gd name="connsiteX5" fmla="*/ 3582649 w 6715594"/>
                <a:gd name="connsiteY5" fmla="*/ 616736 h 2147916"/>
                <a:gd name="connsiteX6" fmla="*/ 4122296 w 6715594"/>
                <a:gd name="connsiteY6" fmla="*/ 1336264 h 2147916"/>
                <a:gd name="connsiteX7" fmla="*/ 4976735 w 6715594"/>
                <a:gd name="connsiteY7" fmla="*/ 1875910 h 2147916"/>
                <a:gd name="connsiteX8" fmla="*/ 6715594 w 6715594"/>
                <a:gd name="connsiteY8" fmla="*/ 1995831 h 2147916"/>
                <a:gd name="connsiteX0" fmla="*/ 0 w 6715594"/>
                <a:gd name="connsiteY0" fmla="*/ 2149585 h 2151768"/>
                <a:gd name="connsiteX1" fmla="*/ 1214204 w 6715594"/>
                <a:gd name="connsiteY1" fmla="*/ 1684890 h 2151768"/>
                <a:gd name="connsiteX2" fmla="*/ 1813809 w 6715594"/>
                <a:gd name="connsiteY2" fmla="*/ 1040313 h 2151768"/>
                <a:gd name="connsiteX3" fmla="*/ 2218544 w 6715594"/>
                <a:gd name="connsiteY3" fmla="*/ 350765 h 2151768"/>
                <a:gd name="connsiteX4" fmla="*/ 2923082 w 6715594"/>
                <a:gd name="connsiteY4" fmla="*/ 5991 h 2151768"/>
                <a:gd name="connsiteX5" fmla="*/ 3582649 w 6715594"/>
                <a:gd name="connsiteY5" fmla="*/ 620588 h 2151768"/>
                <a:gd name="connsiteX6" fmla="*/ 4122296 w 6715594"/>
                <a:gd name="connsiteY6" fmla="*/ 1340116 h 2151768"/>
                <a:gd name="connsiteX7" fmla="*/ 4976735 w 6715594"/>
                <a:gd name="connsiteY7" fmla="*/ 1879762 h 2151768"/>
                <a:gd name="connsiteX8" fmla="*/ 6715594 w 6715594"/>
                <a:gd name="connsiteY8" fmla="*/ 1999683 h 2151768"/>
                <a:gd name="connsiteX0" fmla="*/ 0 w 6715594"/>
                <a:gd name="connsiteY0" fmla="*/ 2149585 h 2151768"/>
                <a:gd name="connsiteX1" fmla="*/ 1064302 w 6715594"/>
                <a:gd name="connsiteY1" fmla="*/ 1684890 h 2151768"/>
                <a:gd name="connsiteX2" fmla="*/ 1813809 w 6715594"/>
                <a:gd name="connsiteY2" fmla="*/ 1040313 h 2151768"/>
                <a:gd name="connsiteX3" fmla="*/ 2218544 w 6715594"/>
                <a:gd name="connsiteY3" fmla="*/ 350765 h 2151768"/>
                <a:gd name="connsiteX4" fmla="*/ 2923082 w 6715594"/>
                <a:gd name="connsiteY4" fmla="*/ 5991 h 2151768"/>
                <a:gd name="connsiteX5" fmla="*/ 3582649 w 6715594"/>
                <a:gd name="connsiteY5" fmla="*/ 620588 h 2151768"/>
                <a:gd name="connsiteX6" fmla="*/ 4122296 w 6715594"/>
                <a:gd name="connsiteY6" fmla="*/ 1340116 h 2151768"/>
                <a:gd name="connsiteX7" fmla="*/ 4976735 w 6715594"/>
                <a:gd name="connsiteY7" fmla="*/ 1879762 h 2151768"/>
                <a:gd name="connsiteX8" fmla="*/ 6715594 w 6715594"/>
                <a:gd name="connsiteY8" fmla="*/ 1999683 h 2151768"/>
                <a:gd name="connsiteX0" fmla="*/ 0 w 6715594"/>
                <a:gd name="connsiteY0" fmla="*/ 2149585 h 2152532"/>
                <a:gd name="connsiteX1" fmla="*/ 1064302 w 6715594"/>
                <a:gd name="connsiteY1" fmla="*/ 1684890 h 2152532"/>
                <a:gd name="connsiteX2" fmla="*/ 1813809 w 6715594"/>
                <a:gd name="connsiteY2" fmla="*/ 1040313 h 2152532"/>
                <a:gd name="connsiteX3" fmla="*/ 2218544 w 6715594"/>
                <a:gd name="connsiteY3" fmla="*/ 350765 h 2152532"/>
                <a:gd name="connsiteX4" fmla="*/ 2923082 w 6715594"/>
                <a:gd name="connsiteY4" fmla="*/ 5991 h 2152532"/>
                <a:gd name="connsiteX5" fmla="*/ 3582649 w 6715594"/>
                <a:gd name="connsiteY5" fmla="*/ 620588 h 2152532"/>
                <a:gd name="connsiteX6" fmla="*/ 4122296 w 6715594"/>
                <a:gd name="connsiteY6" fmla="*/ 1340116 h 2152532"/>
                <a:gd name="connsiteX7" fmla="*/ 4976735 w 6715594"/>
                <a:gd name="connsiteY7" fmla="*/ 1879762 h 2152532"/>
                <a:gd name="connsiteX8" fmla="*/ 6715594 w 6715594"/>
                <a:gd name="connsiteY8" fmla="*/ 1999683 h 2152532"/>
                <a:gd name="connsiteX0" fmla="*/ 0 w 6715594"/>
                <a:gd name="connsiteY0" fmla="*/ 2149218 h 2151518"/>
                <a:gd name="connsiteX1" fmla="*/ 1064302 w 6715594"/>
                <a:gd name="connsiteY1" fmla="*/ 1684523 h 2151518"/>
                <a:gd name="connsiteX2" fmla="*/ 1708878 w 6715594"/>
                <a:gd name="connsiteY2" fmla="*/ 935015 h 2151518"/>
                <a:gd name="connsiteX3" fmla="*/ 2218544 w 6715594"/>
                <a:gd name="connsiteY3" fmla="*/ 350398 h 2151518"/>
                <a:gd name="connsiteX4" fmla="*/ 2923082 w 6715594"/>
                <a:gd name="connsiteY4" fmla="*/ 5624 h 2151518"/>
                <a:gd name="connsiteX5" fmla="*/ 3582649 w 6715594"/>
                <a:gd name="connsiteY5" fmla="*/ 620221 h 2151518"/>
                <a:gd name="connsiteX6" fmla="*/ 4122296 w 6715594"/>
                <a:gd name="connsiteY6" fmla="*/ 1339749 h 2151518"/>
                <a:gd name="connsiteX7" fmla="*/ 4976735 w 6715594"/>
                <a:gd name="connsiteY7" fmla="*/ 1879395 h 2151518"/>
                <a:gd name="connsiteX8" fmla="*/ 6715594 w 6715594"/>
                <a:gd name="connsiteY8" fmla="*/ 1999316 h 2151518"/>
                <a:gd name="connsiteX0" fmla="*/ 0 w 6715594"/>
                <a:gd name="connsiteY0" fmla="*/ 2171234 h 2173534"/>
                <a:gd name="connsiteX1" fmla="*/ 1064302 w 6715594"/>
                <a:gd name="connsiteY1" fmla="*/ 1706539 h 2173534"/>
                <a:gd name="connsiteX2" fmla="*/ 1708878 w 6715594"/>
                <a:gd name="connsiteY2" fmla="*/ 957031 h 2173534"/>
                <a:gd name="connsiteX3" fmla="*/ 2203554 w 6715594"/>
                <a:gd name="connsiteY3" fmla="*/ 192533 h 2173534"/>
                <a:gd name="connsiteX4" fmla="*/ 2923082 w 6715594"/>
                <a:gd name="connsiteY4" fmla="*/ 27640 h 2173534"/>
                <a:gd name="connsiteX5" fmla="*/ 3582649 w 6715594"/>
                <a:gd name="connsiteY5" fmla="*/ 642237 h 2173534"/>
                <a:gd name="connsiteX6" fmla="*/ 4122296 w 6715594"/>
                <a:gd name="connsiteY6" fmla="*/ 1361765 h 2173534"/>
                <a:gd name="connsiteX7" fmla="*/ 4976735 w 6715594"/>
                <a:gd name="connsiteY7" fmla="*/ 1901411 h 2173534"/>
                <a:gd name="connsiteX8" fmla="*/ 6715594 w 6715594"/>
                <a:gd name="connsiteY8" fmla="*/ 2021332 h 2173534"/>
                <a:gd name="connsiteX0" fmla="*/ 0 w 6715594"/>
                <a:gd name="connsiteY0" fmla="*/ 2080291 h 2082591"/>
                <a:gd name="connsiteX1" fmla="*/ 1064302 w 6715594"/>
                <a:gd name="connsiteY1" fmla="*/ 1615596 h 2082591"/>
                <a:gd name="connsiteX2" fmla="*/ 1708878 w 6715594"/>
                <a:gd name="connsiteY2" fmla="*/ 866088 h 2082591"/>
                <a:gd name="connsiteX3" fmla="*/ 2203554 w 6715594"/>
                <a:gd name="connsiteY3" fmla="*/ 101590 h 2082591"/>
                <a:gd name="connsiteX4" fmla="*/ 2953062 w 6715594"/>
                <a:gd name="connsiteY4" fmla="*/ 56619 h 2082591"/>
                <a:gd name="connsiteX5" fmla="*/ 3582649 w 6715594"/>
                <a:gd name="connsiteY5" fmla="*/ 551294 h 2082591"/>
                <a:gd name="connsiteX6" fmla="*/ 4122296 w 6715594"/>
                <a:gd name="connsiteY6" fmla="*/ 1270822 h 2082591"/>
                <a:gd name="connsiteX7" fmla="*/ 4976735 w 6715594"/>
                <a:gd name="connsiteY7" fmla="*/ 1810468 h 2082591"/>
                <a:gd name="connsiteX8" fmla="*/ 6715594 w 6715594"/>
                <a:gd name="connsiteY8" fmla="*/ 1930389 h 2082591"/>
                <a:gd name="connsiteX0" fmla="*/ 0 w 6715594"/>
                <a:gd name="connsiteY0" fmla="*/ 2080291 h 2082591"/>
                <a:gd name="connsiteX1" fmla="*/ 1064302 w 6715594"/>
                <a:gd name="connsiteY1" fmla="*/ 1615596 h 2082591"/>
                <a:gd name="connsiteX2" fmla="*/ 1708878 w 6715594"/>
                <a:gd name="connsiteY2" fmla="*/ 866088 h 2082591"/>
                <a:gd name="connsiteX3" fmla="*/ 2203554 w 6715594"/>
                <a:gd name="connsiteY3" fmla="*/ 101590 h 2082591"/>
                <a:gd name="connsiteX4" fmla="*/ 2953062 w 6715594"/>
                <a:gd name="connsiteY4" fmla="*/ 56619 h 2082591"/>
                <a:gd name="connsiteX5" fmla="*/ 3582649 w 6715594"/>
                <a:gd name="connsiteY5" fmla="*/ 551294 h 2082591"/>
                <a:gd name="connsiteX6" fmla="*/ 4197247 w 6715594"/>
                <a:gd name="connsiteY6" fmla="*/ 1345773 h 2082591"/>
                <a:gd name="connsiteX7" fmla="*/ 4976735 w 6715594"/>
                <a:gd name="connsiteY7" fmla="*/ 1810468 h 2082591"/>
                <a:gd name="connsiteX8" fmla="*/ 6715594 w 6715594"/>
                <a:gd name="connsiteY8" fmla="*/ 1930389 h 2082591"/>
                <a:gd name="connsiteX0" fmla="*/ 0 w 6715594"/>
                <a:gd name="connsiteY0" fmla="*/ 2080291 h 2082591"/>
                <a:gd name="connsiteX1" fmla="*/ 1064302 w 6715594"/>
                <a:gd name="connsiteY1" fmla="*/ 1615596 h 2082591"/>
                <a:gd name="connsiteX2" fmla="*/ 1708878 w 6715594"/>
                <a:gd name="connsiteY2" fmla="*/ 866088 h 2082591"/>
                <a:gd name="connsiteX3" fmla="*/ 2203554 w 6715594"/>
                <a:gd name="connsiteY3" fmla="*/ 101590 h 2082591"/>
                <a:gd name="connsiteX4" fmla="*/ 2953062 w 6715594"/>
                <a:gd name="connsiteY4" fmla="*/ 56619 h 2082591"/>
                <a:gd name="connsiteX5" fmla="*/ 3582649 w 6715594"/>
                <a:gd name="connsiteY5" fmla="*/ 551294 h 2082591"/>
                <a:gd name="connsiteX6" fmla="*/ 4197247 w 6715594"/>
                <a:gd name="connsiteY6" fmla="*/ 1345773 h 2082591"/>
                <a:gd name="connsiteX7" fmla="*/ 5291529 w 6715594"/>
                <a:gd name="connsiteY7" fmla="*/ 1855438 h 2082591"/>
                <a:gd name="connsiteX8" fmla="*/ 6715594 w 6715594"/>
                <a:gd name="connsiteY8" fmla="*/ 1930389 h 2082591"/>
                <a:gd name="connsiteX0" fmla="*/ 0 w 6850505"/>
                <a:gd name="connsiteY0" fmla="*/ 2080291 h 2082591"/>
                <a:gd name="connsiteX1" fmla="*/ 1064302 w 6850505"/>
                <a:gd name="connsiteY1" fmla="*/ 1615596 h 2082591"/>
                <a:gd name="connsiteX2" fmla="*/ 1708878 w 6850505"/>
                <a:gd name="connsiteY2" fmla="*/ 866088 h 2082591"/>
                <a:gd name="connsiteX3" fmla="*/ 2203554 w 6850505"/>
                <a:gd name="connsiteY3" fmla="*/ 101590 h 2082591"/>
                <a:gd name="connsiteX4" fmla="*/ 2953062 w 6850505"/>
                <a:gd name="connsiteY4" fmla="*/ 56619 h 2082591"/>
                <a:gd name="connsiteX5" fmla="*/ 3582649 w 6850505"/>
                <a:gd name="connsiteY5" fmla="*/ 551294 h 2082591"/>
                <a:gd name="connsiteX6" fmla="*/ 4197247 w 6850505"/>
                <a:gd name="connsiteY6" fmla="*/ 1345773 h 2082591"/>
                <a:gd name="connsiteX7" fmla="*/ 5291529 w 6850505"/>
                <a:gd name="connsiteY7" fmla="*/ 1855438 h 2082591"/>
                <a:gd name="connsiteX8" fmla="*/ 6850505 w 6850505"/>
                <a:gd name="connsiteY8" fmla="*/ 1945380 h 2082591"/>
                <a:gd name="connsiteX0" fmla="*/ 0 w 6520721"/>
                <a:gd name="connsiteY0" fmla="*/ 2080291 h 2082591"/>
                <a:gd name="connsiteX1" fmla="*/ 734518 w 6520721"/>
                <a:gd name="connsiteY1" fmla="*/ 1615596 h 2082591"/>
                <a:gd name="connsiteX2" fmla="*/ 1379094 w 6520721"/>
                <a:gd name="connsiteY2" fmla="*/ 866088 h 2082591"/>
                <a:gd name="connsiteX3" fmla="*/ 1873770 w 6520721"/>
                <a:gd name="connsiteY3" fmla="*/ 101590 h 2082591"/>
                <a:gd name="connsiteX4" fmla="*/ 2623278 w 6520721"/>
                <a:gd name="connsiteY4" fmla="*/ 56619 h 2082591"/>
                <a:gd name="connsiteX5" fmla="*/ 3252865 w 6520721"/>
                <a:gd name="connsiteY5" fmla="*/ 551294 h 2082591"/>
                <a:gd name="connsiteX6" fmla="*/ 3867463 w 6520721"/>
                <a:gd name="connsiteY6" fmla="*/ 1345773 h 2082591"/>
                <a:gd name="connsiteX7" fmla="*/ 4961745 w 6520721"/>
                <a:gd name="connsiteY7" fmla="*/ 1855438 h 2082591"/>
                <a:gd name="connsiteX8" fmla="*/ 6520721 w 6520721"/>
                <a:gd name="connsiteY8" fmla="*/ 1945380 h 2082591"/>
                <a:gd name="connsiteX0" fmla="*/ 0 w 6520721"/>
                <a:gd name="connsiteY0" fmla="*/ 2080291 h 2082087"/>
                <a:gd name="connsiteX1" fmla="*/ 854440 w 6520721"/>
                <a:gd name="connsiteY1" fmla="*/ 1525655 h 2082087"/>
                <a:gd name="connsiteX2" fmla="*/ 1379094 w 6520721"/>
                <a:gd name="connsiteY2" fmla="*/ 866088 h 2082087"/>
                <a:gd name="connsiteX3" fmla="*/ 1873770 w 6520721"/>
                <a:gd name="connsiteY3" fmla="*/ 101590 h 2082087"/>
                <a:gd name="connsiteX4" fmla="*/ 2623278 w 6520721"/>
                <a:gd name="connsiteY4" fmla="*/ 56619 h 2082087"/>
                <a:gd name="connsiteX5" fmla="*/ 3252865 w 6520721"/>
                <a:gd name="connsiteY5" fmla="*/ 551294 h 2082087"/>
                <a:gd name="connsiteX6" fmla="*/ 3867463 w 6520721"/>
                <a:gd name="connsiteY6" fmla="*/ 1345773 h 2082087"/>
                <a:gd name="connsiteX7" fmla="*/ 4961745 w 6520721"/>
                <a:gd name="connsiteY7" fmla="*/ 1855438 h 2082087"/>
                <a:gd name="connsiteX8" fmla="*/ 6520721 w 6520721"/>
                <a:gd name="connsiteY8" fmla="*/ 1945380 h 2082087"/>
                <a:gd name="connsiteX0" fmla="*/ 0 w 6520721"/>
                <a:gd name="connsiteY0" fmla="*/ 2080291 h 2082227"/>
                <a:gd name="connsiteX1" fmla="*/ 854440 w 6520721"/>
                <a:gd name="connsiteY1" fmla="*/ 1525655 h 2082227"/>
                <a:gd name="connsiteX2" fmla="*/ 1379094 w 6520721"/>
                <a:gd name="connsiteY2" fmla="*/ 866088 h 2082227"/>
                <a:gd name="connsiteX3" fmla="*/ 1873770 w 6520721"/>
                <a:gd name="connsiteY3" fmla="*/ 101590 h 2082227"/>
                <a:gd name="connsiteX4" fmla="*/ 2623278 w 6520721"/>
                <a:gd name="connsiteY4" fmla="*/ 56619 h 2082227"/>
                <a:gd name="connsiteX5" fmla="*/ 3252865 w 6520721"/>
                <a:gd name="connsiteY5" fmla="*/ 551294 h 2082227"/>
                <a:gd name="connsiteX6" fmla="*/ 3867463 w 6520721"/>
                <a:gd name="connsiteY6" fmla="*/ 1345773 h 2082227"/>
                <a:gd name="connsiteX7" fmla="*/ 4961745 w 6520721"/>
                <a:gd name="connsiteY7" fmla="*/ 1855438 h 2082227"/>
                <a:gd name="connsiteX8" fmla="*/ 6520721 w 6520721"/>
                <a:gd name="connsiteY8" fmla="*/ 1945380 h 2082227"/>
                <a:gd name="connsiteX0" fmla="*/ 0 w 6520721"/>
                <a:gd name="connsiteY0" fmla="*/ 2074434 h 2076309"/>
                <a:gd name="connsiteX1" fmla="*/ 854440 w 6520721"/>
                <a:gd name="connsiteY1" fmla="*/ 1519798 h 2076309"/>
                <a:gd name="connsiteX2" fmla="*/ 1379094 w 6520721"/>
                <a:gd name="connsiteY2" fmla="*/ 755300 h 2076309"/>
                <a:gd name="connsiteX3" fmla="*/ 1873770 w 6520721"/>
                <a:gd name="connsiteY3" fmla="*/ 95733 h 2076309"/>
                <a:gd name="connsiteX4" fmla="*/ 2623278 w 6520721"/>
                <a:gd name="connsiteY4" fmla="*/ 50762 h 2076309"/>
                <a:gd name="connsiteX5" fmla="*/ 3252865 w 6520721"/>
                <a:gd name="connsiteY5" fmla="*/ 545437 h 2076309"/>
                <a:gd name="connsiteX6" fmla="*/ 3867463 w 6520721"/>
                <a:gd name="connsiteY6" fmla="*/ 1339916 h 2076309"/>
                <a:gd name="connsiteX7" fmla="*/ 4961745 w 6520721"/>
                <a:gd name="connsiteY7" fmla="*/ 1849581 h 2076309"/>
                <a:gd name="connsiteX8" fmla="*/ 6520721 w 6520721"/>
                <a:gd name="connsiteY8" fmla="*/ 1939523 h 2076309"/>
                <a:gd name="connsiteX0" fmla="*/ 0 w 6520721"/>
                <a:gd name="connsiteY0" fmla="*/ 2079656 h 2081531"/>
                <a:gd name="connsiteX1" fmla="*/ 854440 w 6520721"/>
                <a:gd name="connsiteY1" fmla="*/ 1525020 h 2081531"/>
                <a:gd name="connsiteX2" fmla="*/ 1379094 w 6520721"/>
                <a:gd name="connsiteY2" fmla="*/ 760522 h 2081531"/>
                <a:gd name="connsiteX3" fmla="*/ 1873770 w 6520721"/>
                <a:gd name="connsiteY3" fmla="*/ 100955 h 2081531"/>
                <a:gd name="connsiteX4" fmla="*/ 2623278 w 6520721"/>
                <a:gd name="connsiteY4" fmla="*/ 55984 h 2081531"/>
                <a:gd name="connsiteX5" fmla="*/ 3237875 w 6520721"/>
                <a:gd name="connsiteY5" fmla="*/ 625610 h 2081531"/>
                <a:gd name="connsiteX6" fmla="*/ 3867463 w 6520721"/>
                <a:gd name="connsiteY6" fmla="*/ 1345138 h 2081531"/>
                <a:gd name="connsiteX7" fmla="*/ 4961745 w 6520721"/>
                <a:gd name="connsiteY7" fmla="*/ 1854803 h 2081531"/>
                <a:gd name="connsiteX8" fmla="*/ 6520721 w 6520721"/>
                <a:gd name="connsiteY8" fmla="*/ 1944745 h 2081531"/>
                <a:gd name="connsiteX0" fmla="*/ 0 w 6520721"/>
                <a:gd name="connsiteY0" fmla="*/ 2079656 h 2081531"/>
                <a:gd name="connsiteX1" fmla="*/ 854440 w 6520721"/>
                <a:gd name="connsiteY1" fmla="*/ 1525020 h 2081531"/>
                <a:gd name="connsiteX2" fmla="*/ 1379094 w 6520721"/>
                <a:gd name="connsiteY2" fmla="*/ 760522 h 2081531"/>
                <a:gd name="connsiteX3" fmla="*/ 1873770 w 6520721"/>
                <a:gd name="connsiteY3" fmla="*/ 100955 h 2081531"/>
                <a:gd name="connsiteX4" fmla="*/ 2623278 w 6520721"/>
                <a:gd name="connsiteY4" fmla="*/ 55984 h 2081531"/>
                <a:gd name="connsiteX5" fmla="*/ 3237875 w 6520721"/>
                <a:gd name="connsiteY5" fmla="*/ 625610 h 2081531"/>
                <a:gd name="connsiteX6" fmla="*/ 3867463 w 6520721"/>
                <a:gd name="connsiteY6" fmla="*/ 1345138 h 2081531"/>
                <a:gd name="connsiteX7" fmla="*/ 4961745 w 6520721"/>
                <a:gd name="connsiteY7" fmla="*/ 1854803 h 2081531"/>
                <a:gd name="connsiteX8" fmla="*/ 6520721 w 6520721"/>
                <a:gd name="connsiteY8" fmla="*/ 1944745 h 2081531"/>
                <a:gd name="connsiteX0" fmla="*/ 0 w 6520721"/>
                <a:gd name="connsiteY0" fmla="*/ 2079656 h 2081531"/>
                <a:gd name="connsiteX1" fmla="*/ 854440 w 6520721"/>
                <a:gd name="connsiteY1" fmla="*/ 1525020 h 2081531"/>
                <a:gd name="connsiteX2" fmla="*/ 1379094 w 6520721"/>
                <a:gd name="connsiteY2" fmla="*/ 760522 h 2081531"/>
                <a:gd name="connsiteX3" fmla="*/ 1873770 w 6520721"/>
                <a:gd name="connsiteY3" fmla="*/ 100955 h 2081531"/>
                <a:gd name="connsiteX4" fmla="*/ 2623278 w 6520721"/>
                <a:gd name="connsiteY4" fmla="*/ 55984 h 2081531"/>
                <a:gd name="connsiteX5" fmla="*/ 3237875 w 6520721"/>
                <a:gd name="connsiteY5" fmla="*/ 625610 h 2081531"/>
                <a:gd name="connsiteX6" fmla="*/ 3867463 w 6520721"/>
                <a:gd name="connsiteY6" fmla="*/ 1345138 h 2081531"/>
                <a:gd name="connsiteX7" fmla="*/ 4961745 w 6520721"/>
                <a:gd name="connsiteY7" fmla="*/ 1854803 h 2081531"/>
                <a:gd name="connsiteX8" fmla="*/ 6520721 w 6520721"/>
                <a:gd name="connsiteY8" fmla="*/ 1944745 h 2081531"/>
                <a:gd name="connsiteX0" fmla="*/ 0 w 6520721"/>
                <a:gd name="connsiteY0" fmla="*/ 2079656 h 2081742"/>
                <a:gd name="connsiteX1" fmla="*/ 878294 w 6520721"/>
                <a:gd name="connsiteY1" fmla="*/ 1564777 h 2081742"/>
                <a:gd name="connsiteX2" fmla="*/ 1379094 w 6520721"/>
                <a:gd name="connsiteY2" fmla="*/ 760522 h 2081742"/>
                <a:gd name="connsiteX3" fmla="*/ 1873770 w 6520721"/>
                <a:gd name="connsiteY3" fmla="*/ 100955 h 2081742"/>
                <a:gd name="connsiteX4" fmla="*/ 2623278 w 6520721"/>
                <a:gd name="connsiteY4" fmla="*/ 55984 h 2081742"/>
                <a:gd name="connsiteX5" fmla="*/ 3237875 w 6520721"/>
                <a:gd name="connsiteY5" fmla="*/ 625610 h 2081742"/>
                <a:gd name="connsiteX6" fmla="*/ 3867463 w 6520721"/>
                <a:gd name="connsiteY6" fmla="*/ 1345138 h 2081742"/>
                <a:gd name="connsiteX7" fmla="*/ 4961745 w 6520721"/>
                <a:gd name="connsiteY7" fmla="*/ 1854803 h 2081742"/>
                <a:gd name="connsiteX8" fmla="*/ 6520721 w 6520721"/>
                <a:gd name="connsiteY8" fmla="*/ 1944745 h 2081742"/>
                <a:gd name="connsiteX0" fmla="*/ 0 w 6520721"/>
                <a:gd name="connsiteY0" fmla="*/ 2079656 h 2082000"/>
                <a:gd name="connsiteX1" fmla="*/ 878294 w 6520721"/>
                <a:gd name="connsiteY1" fmla="*/ 1564777 h 2082000"/>
                <a:gd name="connsiteX2" fmla="*/ 1379094 w 6520721"/>
                <a:gd name="connsiteY2" fmla="*/ 760522 h 2082000"/>
                <a:gd name="connsiteX3" fmla="*/ 1873770 w 6520721"/>
                <a:gd name="connsiteY3" fmla="*/ 100955 h 2082000"/>
                <a:gd name="connsiteX4" fmla="*/ 2623278 w 6520721"/>
                <a:gd name="connsiteY4" fmla="*/ 55984 h 2082000"/>
                <a:gd name="connsiteX5" fmla="*/ 3237875 w 6520721"/>
                <a:gd name="connsiteY5" fmla="*/ 625610 h 2082000"/>
                <a:gd name="connsiteX6" fmla="*/ 3867463 w 6520721"/>
                <a:gd name="connsiteY6" fmla="*/ 1345138 h 2082000"/>
                <a:gd name="connsiteX7" fmla="*/ 4961745 w 6520721"/>
                <a:gd name="connsiteY7" fmla="*/ 1854803 h 2082000"/>
                <a:gd name="connsiteX8" fmla="*/ 6520721 w 6520721"/>
                <a:gd name="connsiteY8" fmla="*/ 1944745 h 2082000"/>
                <a:gd name="connsiteX0" fmla="*/ 0 w 6520721"/>
                <a:gd name="connsiteY0" fmla="*/ 2079656 h 2082328"/>
                <a:gd name="connsiteX1" fmla="*/ 878294 w 6520721"/>
                <a:gd name="connsiteY1" fmla="*/ 1564777 h 2082328"/>
                <a:gd name="connsiteX2" fmla="*/ 1379094 w 6520721"/>
                <a:gd name="connsiteY2" fmla="*/ 760522 h 2082328"/>
                <a:gd name="connsiteX3" fmla="*/ 1873770 w 6520721"/>
                <a:gd name="connsiteY3" fmla="*/ 100955 h 2082328"/>
                <a:gd name="connsiteX4" fmla="*/ 2623278 w 6520721"/>
                <a:gd name="connsiteY4" fmla="*/ 55984 h 2082328"/>
                <a:gd name="connsiteX5" fmla="*/ 3237875 w 6520721"/>
                <a:gd name="connsiteY5" fmla="*/ 625610 h 2082328"/>
                <a:gd name="connsiteX6" fmla="*/ 3867463 w 6520721"/>
                <a:gd name="connsiteY6" fmla="*/ 1345138 h 2082328"/>
                <a:gd name="connsiteX7" fmla="*/ 4961745 w 6520721"/>
                <a:gd name="connsiteY7" fmla="*/ 1854803 h 2082328"/>
                <a:gd name="connsiteX8" fmla="*/ 6520721 w 6520721"/>
                <a:gd name="connsiteY8" fmla="*/ 1944745 h 2082328"/>
                <a:gd name="connsiteX0" fmla="*/ 0 w 6520721"/>
                <a:gd name="connsiteY0" fmla="*/ 2079656 h 2082328"/>
                <a:gd name="connsiteX1" fmla="*/ 878294 w 6520721"/>
                <a:gd name="connsiteY1" fmla="*/ 1564777 h 2082328"/>
                <a:gd name="connsiteX2" fmla="*/ 1379094 w 6520721"/>
                <a:gd name="connsiteY2" fmla="*/ 760522 h 2082328"/>
                <a:gd name="connsiteX3" fmla="*/ 1873770 w 6520721"/>
                <a:gd name="connsiteY3" fmla="*/ 100955 h 2082328"/>
                <a:gd name="connsiteX4" fmla="*/ 2623278 w 6520721"/>
                <a:gd name="connsiteY4" fmla="*/ 55984 h 2082328"/>
                <a:gd name="connsiteX5" fmla="*/ 3237875 w 6520721"/>
                <a:gd name="connsiteY5" fmla="*/ 625610 h 2082328"/>
                <a:gd name="connsiteX6" fmla="*/ 3867463 w 6520721"/>
                <a:gd name="connsiteY6" fmla="*/ 1345138 h 2082328"/>
                <a:gd name="connsiteX7" fmla="*/ 4961745 w 6520721"/>
                <a:gd name="connsiteY7" fmla="*/ 1854803 h 2082328"/>
                <a:gd name="connsiteX8" fmla="*/ 6520721 w 6520721"/>
                <a:gd name="connsiteY8" fmla="*/ 1944745 h 2082328"/>
                <a:gd name="connsiteX0" fmla="*/ 0 w 6905732"/>
                <a:gd name="connsiteY0" fmla="*/ 2079656 h 2082328"/>
                <a:gd name="connsiteX1" fmla="*/ 878294 w 6905732"/>
                <a:gd name="connsiteY1" fmla="*/ 1564777 h 2082328"/>
                <a:gd name="connsiteX2" fmla="*/ 1379094 w 6905732"/>
                <a:gd name="connsiteY2" fmla="*/ 760522 h 2082328"/>
                <a:gd name="connsiteX3" fmla="*/ 1873770 w 6905732"/>
                <a:gd name="connsiteY3" fmla="*/ 100955 h 2082328"/>
                <a:gd name="connsiteX4" fmla="*/ 2623278 w 6905732"/>
                <a:gd name="connsiteY4" fmla="*/ 55984 h 2082328"/>
                <a:gd name="connsiteX5" fmla="*/ 3237875 w 6905732"/>
                <a:gd name="connsiteY5" fmla="*/ 625610 h 2082328"/>
                <a:gd name="connsiteX6" fmla="*/ 3867463 w 6905732"/>
                <a:gd name="connsiteY6" fmla="*/ 1345138 h 2082328"/>
                <a:gd name="connsiteX7" fmla="*/ 4961745 w 6905732"/>
                <a:gd name="connsiteY7" fmla="*/ 1854803 h 2082328"/>
                <a:gd name="connsiteX8" fmla="*/ 6905732 w 6905732"/>
                <a:gd name="connsiteY8" fmla="*/ 2073082 h 208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32" h="2082328">
                  <a:moveTo>
                    <a:pt x="0" y="2079656"/>
                  </a:moveTo>
                  <a:cubicBezTo>
                    <a:pt x="514662" y="2110885"/>
                    <a:pt x="664347" y="1864145"/>
                    <a:pt x="878294" y="1564777"/>
                  </a:cubicBezTo>
                  <a:cubicBezTo>
                    <a:pt x="1092241" y="1265409"/>
                    <a:pt x="1197278" y="1060151"/>
                    <a:pt x="1379094" y="760522"/>
                  </a:cubicBezTo>
                  <a:cubicBezTo>
                    <a:pt x="1560910" y="460893"/>
                    <a:pt x="1666406" y="218378"/>
                    <a:pt x="1873770" y="100955"/>
                  </a:cubicBezTo>
                  <a:cubicBezTo>
                    <a:pt x="2081134" y="-16468"/>
                    <a:pt x="2395927" y="-31459"/>
                    <a:pt x="2623278" y="55984"/>
                  </a:cubicBezTo>
                  <a:cubicBezTo>
                    <a:pt x="2850629" y="143427"/>
                    <a:pt x="3030511" y="410751"/>
                    <a:pt x="3237875" y="625610"/>
                  </a:cubicBezTo>
                  <a:cubicBezTo>
                    <a:pt x="3445239" y="840469"/>
                    <a:pt x="3580151" y="1092564"/>
                    <a:pt x="3867463" y="1345138"/>
                  </a:cubicBezTo>
                  <a:cubicBezTo>
                    <a:pt x="4154775" y="1597712"/>
                    <a:pt x="4455367" y="1733479"/>
                    <a:pt x="4961745" y="1854803"/>
                  </a:cubicBezTo>
                  <a:cubicBezTo>
                    <a:pt x="5468123" y="1976127"/>
                    <a:pt x="6202443" y="2060590"/>
                    <a:pt x="6905732" y="2073082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88231C6-42D6-B243-AD9D-8441116B5941}"/>
                </a:ext>
              </a:extLst>
            </p:cNvPr>
            <p:cNvCxnSpPr/>
            <p:nvPr/>
          </p:nvCxnSpPr>
          <p:spPr>
            <a:xfrm flipV="1">
              <a:off x="4411579" y="3673642"/>
              <a:ext cx="0" cy="24183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ED1FC5-D2CC-7343-AB0A-770686947007}"/>
                </a:ext>
              </a:extLst>
            </p:cNvPr>
            <p:cNvCxnSpPr/>
            <p:nvPr/>
          </p:nvCxnSpPr>
          <p:spPr>
            <a:xfrm>
              <a:off x="4411579" y="6091990"/>
              <a:ext cx="6833937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42A7198-953C-FA49-8DB4-A39B27DB6D65}"/>
              </a:ext>
            </a:extLst>
          </p:cNvPr>
          <p:cNvSpPr txBox="1"/>
          <p:nvPr/>
        </p:nvSpPr>
        <p:spPr>
          <a:xfrm>
            <a:off x="5965847" y="38681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A0AB1-81A2-F64D-B868-27C9BC5978A5}"/>
              </a:ext>
            </a:extLst>
          </p:cNvPr>
          <p:cNvSpPr txBox="1"/>
          <p:nvPr/>
        </p:nvSpPr>
        <p:spPr>
          <a:xfrm>
            <a:off x="8652746" y="606948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49D5EAC3-5743-804A-8078-3C6DD937B7CA}"/>
              </a:ext>
            </a:extLst>
          </p:cNvPr>
          <p:cNvSpPr/>
          <p:nvPr/>
        </p:nvSpPr>
        <p:spPr>
          <a:xfrm>
            <a:off x="6914148" y="2711116"/>
            <a:ext cx="1491915" cy="2679031"/>
          </a:xfrm>
          <a:custGeom>
            <a:avLst/>
            <a:gdLst>
              <a:gd name="connsiteX0" fmla="*/ 16042 w 1491915"/>
              <a:gd name="connsiteY0" fmla="*/ 2679031 h 2679031"/>
              <a:gd name="connsiteX1" fmla="*/ 0 w 1491915"/>
              <a:gd name="connsiteY1" fmla="*/ 0 h 2679031"/>
              <a:gd name="connsiteX2" fmla="*/ 224589 w 1491915"/>
              <a:gd name="connsiteY2" fmla="*/ 80210 h 2679031"/>
              <a:gd name="connsiteX3" fmla="*/ 352926 w 1491915"/>
              <a:gd name="connsiteY3" fmla="*/ 176463 h 2679031"/>
              <a:gd name="connsiteX4" fmla="*/ 481263 w 1491915"/>
              <a:gd name="connsiteY4" fmla="*/ 320842 h 2679031"/>
              <a:gd name="connsiteX5" fmla="*/ 577515 w 1491915"/>
              <a:gd name="connsiteY5" fmla="*/ 513347 h 2679031"/>
              <a:gd name="connsiteX6" fmla="*/ 721894 w 1491915"/>
              <a:gd name="connsiteY6" fmla="*/ 689810 h 2679031"/>
              <a:gd name="connsiteX7" fmla="*/ 834189 w 1491915"/>
              <a:gd name="connsiteY7" fmla="*/ 850231 h 2679031"/>
              <a:gd name="connsiteX8" fmla="*/ 978568 w 1491915"/>
              <a:gd name="connsiteY8" fmla="*/ 1122947 h 2679031"/>
              <a:gd name="connsiteX9" fmla="*/ 1203158 w 1491915"/>
              <a:gd name="connsiteY9" fmla="*/ 1475874 h 2679031"/>
              <a:gd name="connsiteX10" fmla="*/ 1395663 w 1491915"/>
              <a:gd name="connsiteY10" fmla="*/ 1748589 h 2679031"/>
              <a:gd name="connsiteX11" fmla="*/ 1491915 w 1491915"/>
              <a:gd name="connsiteY11" fmla="*/ 1844842 h 2679031"/>
              <a:gd name="connsiteX12" fmla="*/ 1491915 w 1491915"/>
              <a:gd name="connsiteY12" fmla="*/ 2679031 h 267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91915" h="2679031">
                <a:moveTo>
                  <a:pt x="16042" y="2679031"/>
                </a:moveTo>
                <a:cubicBezTo>
                  <a:pt x="10695" y="1786021"/>
                  <a:pt x="5347" y="893010"/>
                  <a:pt x="0" y="0"/>
                </a:cubicBezTo>
                <a:lnTo>
                  <a:pt x="224589" y="80210"/>
                </a:lnTo>
                <a:lnTo>
                  <a:pt x="352926" y="176463"/>
                </a:lnTo>
                <a:lnTo>
                  <a:pt x="481263" y="320842"/>
                </a:lnTo>
                <a:lnTo>
                  <a:pt x="577515" y="513347"/>
                </a:lnTo>
                <a:lnTo>
                  <a:pt x="721894" y="689810"/>
                </a:lnTo>
                <a:lnTo>
                  <a:pt x="834189" y="850231"/>
                </a:lnTo>
                <a:lnTo>
                  <a:pt x="978568" y="1122947"/>
                </a:lnTo>
                <a:lnTo>
                  <a:pt x="1203158" y="1475874"/>
                </a:lnTo>
                <a:lnTo>
                  <a:pt x="1395663" y="1748589"/>
                </a:lnTo>
                <a:lnTo>
                  <a:pt x="1491915" y="1844842"/>
                </a:lnTo>
                <a:lnTo>
                  <a:pt x="1491915" y="2679031"/>
                </a:lnTo>
              </a:path>
            </a:pathLst>
          </a:custGeom>
          <a:solidFill>
            <a:srgbClr val="68A6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69DAD-2645-CF46-A4ED-0FEAB5B7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Continuous Random Variable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D9AF8AD-8647-9041-B2EA-75F40144B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0427" y="1444876"/>
            <a:ext cx="4800600" cy="876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7624A-D2C5-BF4D-B41F-61BD7016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5B1838-9084-CB4E-B64E-FF763ABE675C}"/>
              </a:ext>
            </a:extLst>
          </p:cNvPr>
          <p:cNvGrpSpPr/>
          <p:nvPr/>
        </p:nvGrpSpPr>
        <p:grpSpPr>
          <a:xfrm>
            <a:off x="4588042" y="2310064"/>
            <a:ext cx="6582410" cy="3076074"/>
            <a:chOff x="4411579" y="3673642"/>
            <a:chExt cx="6938744" cy="241834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6B6F3D6-ABD9-8C47-8DA4-6B957877A54C}"/>
                </a:ext>
              </a:extLst>
            </p:cNvPr>
            <p:cNvSpPr/>
            <p:nvPr/>
          </p:nvSpPr>
          <p:spPr>
            <a:xfrm>
              <a:off x="4444591" y="3973734"/>
              <a:ext cx="6905732" cy="2082328"/>
            </a:xfrm>
            <a:custGeom>
              <a:avLst/>
              <a:gdLst>
                <a:gd name="connsiteX0" fmla="*/ 0 w 6835515"/>
                <a:gd name="connsiteY0" fmla="*/ 2046043 h 2111574"/>
                <a:gd name="connsiteX1" fmla="*/ 1229194 w 6835515"/>
                <a:gd name="connsiteY1" fmla="*/ 2016062 h 2111574"/>
                <a:gd name="connsiteX2" fmla="*/ 2098623 w 6835515"/>
                <a:gd name="connsiteY2" fmla="*/ 1131643 h 2111574"/>
                <a:gd name="connsiteX3" fmla="*/ 2413417 w 6835515"/>
                <a:gd name="connsiteY3" fmla="*/ 337164 h 2111574"/>
                <a:gd name="connsiteX4" fmla="*/ 2893102 w 6835515"/>
                <a:gd name="connsiteY4" fmla="*/ 7380 h 2111574"/>
                <a:gd name="connsiteX5" fmla="*/ 3552669 w 6835515"/>
                <a:gd name="connsiteY5" fmla="*/ 621977 h 2111574"/>
                <a:gd name="connsiteX6" fmla="*/ 3942414 w 6835515"/>
                <a:gd name="connsiteY6" fmla="*/ 1356495 h 2111574"/>
                <a:gd name="connsiteX7" fmla="*/ 4946755 w 6835515"/>
                <a:gd name="connsiteY7" fmla="*/ 1881151 h 2111574"/>
                <a:gd name="connsiteX8" fmla="*/ 6835515 w 6835515"/>
                <a:gd name="connsiteY8" fmla="*/ 2016062 h 2111574"/>
                <a:gd name="connsiteX0" fmla="*/ 0 w 6865495"/>
                <a:gd name="connsiteY0" fmla="*/ 2150974 h 2181032"/>
                <a:gd name="connsiteX1" fmla="*/ 1259174 w 6865495"/>
                <a:gd name="connsiteY1" fmla="*/ 2016062 h 2181032"/>
                <a:gd name="connsiteX2" fmla="*/ 2128603 w 6865495"/>
                <a:gd name="connsiteY2" fmla="*/ 1131643 h 2181032"/>
                <a:gd name="connsiteX3" fmla="*/ 2443397 w 6865495"/>
                <a:gd name="connsiteY3" fmla="*/ 337164 h 2181032"/>
                <a:gd name="connsiteX4" fmla="*/ 2923082 w 6865495"/>
                <a:gd name="connsiteY4" fmla="*/ 7380 h 2181032"/>
                <a:gd name="connsiteX5" fmla="*/ 3582649 w 6865495"/>
                <a:gd name="connsiteY5" fmla="*/ 621977 h 2181032"/>
                <a:gd name="connsiteX6" fmla="*/ 3972394 w 6865495"/>
                <a:gd name="connsiteY6" fmla="*/ 1356495 h 2181032"/>
                <a:gd name="connsiteX7" fmla="*/ 4976735 w 6865495"/>
                <a:gd name="connsiteY7" fmla="*/ 1881151 h 2181032"/>
                <a:gd name="connsiteX8" fmla="*/ 6865495 w 6865495"/>
                <a:gd name="connsiteY8" fmla="*/ 2016062 h 2181032"/>
                <a:gd name="connsiteX0" fmla="*/ 0 w 6865495"/>
                <a:gd name="connsiteY0" fmla="*/ 2150974 h 2167740"/>
                <a:gd name="connsiteX1" fmla="*/ 1259174 w 6865495"/>
                <a:gd name="connsiteY1" fmla="*/ 2016062 h 2167740"/>
                <a:gd name="connsiteX2" fmla="*/ 2128603 w 6865495"/>
                <a:gd name="connsiteY2" fmla="*/ 1131643 h 2167740"/>
                <a:gd name="connsiteX3" fmla="*/ 2443397 w 6865495"/>
                <a:gd name="connsiteY3" fmla="*/ 337164 h 2167740"/>
                <a:gd name="connsiteX4" fmla="*/ 2923082 w 6865495"/>
                <a:gd name="connsiteY4" fmla="*/ 7380 h 2167740"/>
                <a:gd name="connsiteX5" fmla="*/ 3582649 w 6865495"/>
                <a:gd name="connsiteY5" fmla="*/ 621977 h 2167740"/>
                <a:gd name="connsiteX6" fmla="*/ 3972394 w 6865495"/>
                <a:gd name="connsiteY6" fmla="*/ 1356495 h 2167740"/>
                <a:gd name="connsiteX7" fmla="*/ 4976735 w 6865495"/>
                <a:gd name="connsiteY7" fmla="*/ 1881151 h 2167740"/>
                <a:gd name="connsiteX8" fmla="*/ 6865495 w 6865495"/>
                <a:gd name="connsiteY8" fmla="*/ 2016062 h 2167740"/>
                <a:gd name="connsiteX0" fmla="*/ 0 w 6865495"/>
                <a:gd name="connsiteY0" fmla="*/ 2151449 h 2165473"/>
                <a:gd name="connsiteX1" fmla="*/ 1259174 w 6865495"/>
                <a:gd name="connsiteY1" fmla="*/ 2016537 h 2165473"/>
                <a:gd name="connsiteX2" fmla="*/ 2098623 w 6865495"/>
                <a:gd name="connsiteY2" fmla="*/ 1222059 h 2165473"/>
                <a:gd name="connsiteX3" fmla="*/ 2443397 w 6865495"/>
                <a:gd name="connsiteY3" fmla="*/ 337639 h 2165473"/>
                <a:gd name="connsiteX4" fmla="*/ 2923082 w 6865495"/>
                <a:gd name="connsiteY4" fmla="*/ 7855 h 2165473"/>
                <a:gd name="connsiteX5" fmla="*/ 3582649 w 6865495"/>
                <a:gd name="connsiteY5" fmla="*/ 622452 h 2165473"/>
                <a:gd name="connsiteX6" fmla="*/ 3972394 w 6865495"/>
                <a:gd name="connsiteY6" fmla="*/ 1356970 h 2165473"/>
                <a:gd name="connsiteX7" fmla="*/ 4976735 w 6865495"/>
                <a:gd name="connsiteY7" fmla="*/ 1881626 h 2165473"/>
                <a:gd name="connsiteX8" fmla="*/ 6865495 w 6865495"/>
                <a:gd name="connsiteY8" fmla="*/ 2016537 h 2165473"/>
                <a:gd name="connsiteX0" fmla="*/ 0 w 6865495"/>
                <a:gd name="connsiteY0" fmla="*/ 2143705 h 2157729"/>
                <a:gd name="connsiteX1" fmla="*/ 1259174 w 6865495"/>
                <a:gd name="connsiteY1" fmla="*/ 2008793 h 2157729"/>
                <a:gd name="connsiteX2" fmla="*/ 2098623 w 6865495"/>
                <a:gd name="connsiteY2" fmla="*/ 1214315 h 2157729"/>
                <a:gd name="connsiteX3" fmla="*/ 2398426 w 6865495"/>
                <a:gd name="connsiteY3" fmla="*/ 569738 h 2157729"/>
                <a:gd name="connsiteX4" fmla="*/ 2923082 w 6865495"/>
                <a:gd name="connsiteY4" fmla="*/ 111 h 2157729"/>
                <a:gd name="connsiteX5" fmla="*/ 3582649 w 6865495"/>
                <a:gd name="connsiteY5" fmla="*/ 614708 h 2157729"/>
                <a:gd name="connsiteX6" fmla="*/ 3972394 w 6865495"/>
                <a:gd name="connsiteY6" fmla="*/ 1349226 h 2157729"/>
                <a:gd name="connsiteX7" fmla="*/ 4976735 w 6865495"/>
                <a:gd name="connsiteY7" fmla="*/ 1873882 h 2157729"/>
                <a:gd name="connsiteX8" fmla="*/ 6865495 w 6865495"/>
                <a:gd name="connsiteY8" fmla="*/ 2008793 h 2157729"/>
                <a:gd name="connsiteX0" fmla="*/ 0 w 6865495"/>
                <a:gd name="connsiteY0" fmla="*/ 2143708 h 2155829"/>
                <a:gd name="connsiteX1" fmla="*/ 1259174 w 6865495"/>
                <a:gd name="connsiteY1" fmla="*/ 2008796 h 2155829"/>
                <a:gd name="connsiteX2" fmla="*/ 2008682 w 6865495"/>
                <a:gd name="connsiteY2" fmla="*/ 1289269 h 2155829"/>
                <a:gd name="connsiteX3" fmla="*/ 2398426 w 6865495"/>
                <a:gd name="connsiteY3" fmla="*/ 569741 h 2155829"/>
                <a:gd name="connsiteX4" fmla="*/ 2923082 w 6865495"/>
                <a:gd name="connsiteY4" fmla="*/ 114 h 2155829"/>
                <a:gd name="connsiteX5" fmla="*/ 3582649 w 6865495"/>
                <a:gd name="connsiteY5" fmla="*/ 614711 h 2155829"/>
                <a:gd name="connsiteX6" fmla="*/ 3972394 w 6865495"/>
                <a:gd name="connsiteY6" fmla="*/ 1349229 h 2155829"/>
                <a:gd name="connsiteX7" fmla="*/ 4976735 w 6865495"/>
                <a:gd name="connsiteY7" fmla="*/ 1873885 h 2155829"/>
                <a:gd name="connsiteX8" fmla="*/ 6865495 w 6865495"/>
                <a:gd name="connsiteY8" fmla="*/ 2008796 h 2155829"/>
                <a:gd name="connsiteX0" fmla="*/ 0 w 6865495"/>
                <a:gd name="connsiteY0" fmla="*/ 2143708 h 2155829"/>
                <a:gd name="connsiteX1" fmla="*/ 1259174 w 6865495"/>
                <a:gd name="connsiteY1" fmla="*/ 2008796 h 2155829"/>
                <a:gd name="connsiteX2" fmla="*/ 2008682 w 6865495"/>
                <a:gd name="connsiteY2" fmla="*/ 1289269 h 2155829"/>
                <a:gd name="connsiteX3" fmla="*/ 2398426 w 6865495"/>
                <a:gd name="connsiteY3" fmla="*/ 569741 h 2155829"/>
                <a:gd name="connsiteX4" fmla="*/ 2923082 w 6865495"/>
                <a:gd name="connsiteY4" fmla="*/ 114 h 2155829"/>
                <a:gd name="connsiteX5" fmla="*/ 3582649 w 6865495"/>
                <a:gd name="connsiteY5" fmla="*/ 614711 h 2155829"/>
                <a:gd name="connsiteX6" fmla="*/ 4122296 w 6865495"/>
                <a:gd name="connsiteY6" fmla="*/ 1334239 h 2155829"/>
                <a:gd name="connsiteX7" fmla="*/ 4976735 w 6865495"/>
                <a:gd name="connsiteY7" fmla="*/ 1873885 h 2155829"/>
                <a:gd name="connsiteX8" fmla="*/ 6865495 w 6865495"/>
                <a:gd name="connsiteY8" fmla="*/ 2008796 h 2155829"/>
                <a:gd name="connsiteX0" fmla="*/ 0 w 6715594"/>
                <a:gd name="connsiteY0" fmla="*/ 2143708 h 2155829"/>
                <a:gd name="connsiteX1" fmla="*/ 1259174 w 6715594"/>
                <a:gd name="connsiteY1" fmla="*/ 2008796 h 2155829"/>
                <a:gd name="connsiteX2" fmla="*/ 2008682 w 6715594"/>
                <a:gd name="connsiteY2" fmla="*/ 1289269 h 2155829"/>
                <a:gd name="connsiteX3" fmla="*/ 2398426 w 6715594"/>
                <a:gd name="connsiteY3" fmla="*/ 569741 h 2155829"/>
                <a:gd name="connsiteX4" fmla="*/ 2923082 w 6715594"/>
                <a:gd name="connsiteY4" fmla="*/ 114 h 2155829"/>
                <a:gd name="connsiteX5" fmla="*/ 3582649 w 6715594"/>
                <a:gd name="connsiteY5" fmla="*/ 614711 h 2155829"/>
                <a:gd name="connsiteX6" fmla="*/ 4122296 w 6715594"/>
                <a:gd name="connsiteY6" fmla="*/ 1334239 h 2155829"/>
                <a:gd name="connsiteX7" fmla="*/ 4976735 w 6715594"/>
                <a:gd name="connsiteY7" fmla="*/ 1873885 h 2155829"/>
                <a:gd name="connsiteX8" fmla="*/ 6715594 w 6715594"/>
                <a:gd name="connsiteY8" fmla="*/ 1993806 h 2155829"/>
                <a:gd name="connsiteX0" fmla="*/ 0 w 6715594"/>
                <a:gd name="connsiteY0" fmla="*/ 2143708 h 2148025"/>
                <a:gd name="connsiteX1" fmla="*/ 1259174 w 6715594"/>
                <a:gd name="connsiteY1" fmla="*/ 1888875 h 2148025"/>
                <a:gd name="connsiteX2" fmla="*/ 2008682 w 6715594"/>
                <a:gd name="connsiteY2" fmla="*/ 1289269 h 2148025"/>
                <a:gd name="connsiteX3" fmla="*/ 2398426 w 6715594"/>
                <a:gd name="connsiteY3" fmla="*/ 569741 h 2148025"/>
                <a:gd name="connsiteX4" fmla="*/ 2923082 w 6715594"/>
                <a:gd name="connsiteY4" fmla="*/ 114 h 2148025"/>
                <a:gd name="connsiteX5" fmla="*/ 3582649 w 6715594"/>
                <a:gd name="connsiteY5" fmla="*/ 614711 h 2148025"/>
                <a:gd name="connsiteX6" fmla="*/ 4122296 w 6715594"/>
                <a:gd name="connsiteY6" fmla="*/ 1334239 h 2148025"/>
                <a:gd name="connsiteX7" fmla="*/ 4976735 w 6715594"/>
                <a:gd name="connsiteY7" fmla="*/ 1873885 h 2148025"/>
                <a:gd name="connsiteX8" fmla="*/ 6715594 w 6715594"/>
                <a:gd name="connsiteY8" fmla="*/ 1993806 h 2148025"/>
                <a:gd name="connsiteX0" fmla="*/ 0 w 6715594"/>
                <a:gd name="connsiteY0" fmla="*/ 2143700 h 2148945"/>
                <a:gd name="connsiteX1" fmla="*/ 1259174 w 6715594"/>
                <a:gd name="connsiteY1" fmla="*/ 1888867 h 2148945"/>
                <a:gd name="connsiteX2" fmla="*/ 1948721 w 6715594"/>
                <a:gd name="connsiteY2" fmla="*/ 1094389 h 2148945"/>
                <a:gd name="connsiteX3" fmla="*/ 2398426 w 6715594"/>
                <a:gd name="connsiteY3" fmla="*/ 569733 h 2148945"/>
                <a:gd name="connsiteX4" fmla="*/ 2923082 w 6715594"/>
                <a:gd name="connsiteY4" fmla="*/ 106 h 2148945"/>
                <a:gd name="connsiteX5" fmla="*/ 3582649 w 6715594"/>
                <a:gd name="connsiteY5" fmla="*/ 614703 h 2148945"/>
                <a:gd name="connsiteX6" fmla="*/ 4122296 w 6715594"/>
                <a:gd name="connsiteY6" fmla="*/ 1334231 h 2148945"/>
                <a:gd name="connsiteX7" fmla="*/ 4976735 w 6715594"/>
                <a:gd name="connsiteY7" fmla="*/ 1873877 h 2148945"/>
                <a:gd name="connsiteX8" fmla="*/ 6715594 w 6715594"/>
                <a:gd name="connsiteY8" fmla="*/ 1993798 h 2148945"/>
                <a:gd name="connsiteX0" fmla="*/ 0 w 6715594"/>
                <a:gd name="connsiteY0" fmla="*/ 2143700 h 2146931"/>
                <a:gd name="connsiteX1" fmla="*/ 1244184 w 6715594"/>
                <a:gd name="connsiteY1" fmla="*/ 1798926 h 2146931"/>
                <a:gd name="connsiteX2" fmla="*/ 1948721 w 6715594"/>
                <a:gd name="connsiteY2" fmla="*/ 1094389 h 2146931"/>
                <a:gd name="connsiteX3" fmla="*/ 2398426 w 6715594"/>
                <a:gd name="connsiteY3" fmla="*/ 569733 h 2146931"/>
                <a:gd name="connsiteX4" fmla="*/ 2923082 w 6715594"/>
                <a:gd name="connsiteY4" fmla="*/ 106 h 2146931"/>
                <a:gd name="connsiteX5" fmla="*/ 3582649 w 6715594"/>
                <a:gd name="connsiteY5" fmla="*/ 614703 h 2146931"/>
                <a:gd name="connsiteX6" fmla="*/ 4122296 w 6715594"/>
                <a:gd name="connsiteY6" fmla="*/ 1334231 h 2146931"/>
                <a:gd name="connsiteX7" fmla="*/ 4976735 w 6715594"/>
                <a:gd name="connsiteY7" fmla="*/ 1873877 h 2146931"/>
                <a:gd name="connsiteX8" fmla="*/ 6715594 w 6715594"/>
                <a:gd name="connsiteY8" fmla="*/ 1993798 h 2146931"/>
                <a:gd name="connsiteX0" fmla="*/ 0 w 6715594"/>
                <a:gd name="connsiteY0" fmla="*/ 2145800 h 2149031"/>
                <a:gd name="connsiteX1" fmla="*/ 1244184 w 6715594"/>
                <a:gd name="connsiteY1" fmla="*/ 1801026 h 2149031"/>
                <a:gd name="connsiteX2" fmla="*/ 1948721 w 6715594"/>
                <a:gd name="connsiteY2" fmla="*/ 1096489 h 2149031"/>
                <a:gd name="connsiteX3" fmla="*/ 2278505 w 6715594"/>
                <a:gd name="connsiteY3" fmla="*/ 436921 h 2149031"/>
                <a:gd name="connsiteX4" fmla="*/ 2923082 w 6715594"/>
                <a:gd name="connsiteY4" fmla="*/ 2206 h 2149031"/>
                <a:gd name="connsiteX5" fmla="*/ 3582649 w 6715594"/>
                <a:gd name="connsiteY5" fmla="*/ 616803 h 2149031"/>
                <a:gd name="connsiteX6" fmla="*/ 4122296 w 6715594"/>
                <a:gd name="connsiteY6" fmla="*/ 1336331 h 2149031"/>
                <a:gd name="connsiteX7" fmla="*/ 4976735 w 6715594"/>
                <a:gd name="connsiteY7" fmla="*/ 1875977 h 2149031"/>
                <a:gd name="connsiteX8" fmla="*/ 6715594 w 6715594"/>
                <a:gd name="connsiteY8" fmla="*/ 1995898 h 2149031"/>
                <a:gd name="connsiteX0" fmla="*/ 0 w 6715594"/>
                <a:gd name="connsiteY0" fmla="*/ 2145733 h 2149106"/>
                <a:gd name="connsiteX1" fmla="*/ 1244184 w 6715594"/>
                <a:gd name="connsiteY1" fmla="*/ 1800959 h 2149106"/>
                <a:gd name="connsiteX2" fmla="*/ 1813809 w 6715594"/>
                <a:gd name="connsiteY2" fmla="*/ 1036461 h 2149106"/>
                <a:gd name="connsiteX3" fmla="*/ 2278505 w 6715594"/>
                <a:gd name="connsiteY3" fmla="*/ 436854 h 2149106"/>
                <a:gd name="connsiteX4" fmla="*/ 2923082 w 6715594"/>
                <a:gd name="connsiteY4" fmla="*/ 2139 h 2149106"/>
                <a:gd name="connsiteX5" fmla="*/ 3582649 w 6715594"/>
                <a:gd name="connsiteY5" fmla="*/ 616736 h 2149106"/>
                <a:gd name="connsiteX6" fmla="*/ 4122296 w 6715594"/>
                <a:gd name="connsiteY6" fmla="*/ 1336264 h 2149106"/>
                <a:gd name="connsiteX7" fmla="*/ 4976735 w 6715594"/>
                <a:gd name="connsiteY7" fmla="*/ 1875910 h 2149106"/>
                <a:gd name="connsiteX8" fmla="*/ 6715594 w 6715594"/>
                <a:gd name="connsiteY8" fmla="*/ 1995831 h 2149106"/>
                <a:gd name="connsiteX0" fmla="*/ 0 w 6715594"/>
                <a:gd name="connsiteY0" fmla="*/ 2145733 h 2147916"/>
                <a:gd name="connsiteX1" fmla="*/ 1214204 w 6715594"/>
                <a:gd name="connsiteY1" fmla="*/ 1681038 h 2147916"/>
                <a:gd name="connsiteX2" fmla="*/ 1813809 w 6715594"/>
                <a:gd name="connsiteY2" fmla="*/ 1036461 h 2147916"/>
                <a:gd name="connsiteX3" fmla="*/ 2278505 w 6715594"/>
                <a:gd name="connsiteY3" fmla="*/ 436854 h 2147916"/>
                <a:gd name="connsiteX4" fmla="*/ 2923082 w 6715594"/>
                <a:gd name="connsiteY4" fmla="*/ 2139 h 2147916"/>
                <a:gd name="connsiteX5" fmla="*/ 3582649 w 6715594"/>
                <a:gd name="connsiteY5" fmla="*/ 616736 h 2147916"/>
                <a:gd name="connsiteX6" fmla="*/ 4122296 w 6715594"/>
                <a:gd name="connsiteY6" fmla="*/ 1336264 h 2147916"/>
                <a:gd name="connsiteX7" fmla="*/ 4976735 w 6715594"/>
                <a:gd name="connsiteY7" fmla="*/ 1875910 h 2147916"/>
                <a:gd name="connsiteX8" fmla="*/ 6715594 w 6715594"/>
                <a:gd name="connsiteY8" fmla="*/ 1995831 h 2147916"/>
                <a:gd name="connsiteX0" fmla="*/ 0 w 6715594"/>
                <a:gd name="connsiteY0" fmla="*/ 2149585 h 2151768"/>
                <a:gd name="connsiteX1" fmla="*/ 1214204 w 6715594"/>
                <a:gd name="connsiteY1" fmla="*/ 1684890 h 2151768"/>
                <a:gd name="connsiteX2" fmla="*/ 1813809 w 6715594"/>
                <a:gd name="connsiteY2" fmla="*/ 1040313 h 2151768"/>
                <a:gd name="connsiteX3" fmla="*/ 2218544 w 6715594"/>
                <a:gd name="connsiteY3" fmla="*/ 350765 h 2151768"/>
                <a:gd name="connsiteX4" fmla="*/ 2923082 w 6715594"/>
                <a:gd name="connsiteY4" fmla="*/ 5991 h 2151768"/>
                <a:gd name="connsiteX5" fmla="*/ 3582649 w 6715594"/>
                <a:gd name="connsiteY5" fmla="*/ 620588 h 2151768"/>
                <a:gd name="connsiteX6" fmla="*/ 4122296 w 6715594"/>
                <a:gd name="connsiteY6" fmla="*/ 1340116 h 2151768"/>
                <a:gd name="connsiteX7" fmla="*/ 4976735 w 6715594"/>
                <a:gd name="connsiteY7" fmla="*/ 1879762 h 2151768"/>
                <a:gd name="connsiteX8" fmla="*/ 6715594 w 6715594"/>
                <a:gd name="connsiteY8" fmla="*/ 1999683 h 2151768"/>
                <a:gd name="connsiteX0" fmla="*/ 0 w 6715594"/>
                <a:gd name="connsiteY0" fmla="*/ 2149585 h 2151768"/>
                <a:gd name="connsiteX1" fmla="*/ 1064302 w 6715594"/>
                <a:gd name="connsiteY1" fmla="*/ 1684890 h 2151768"/>
                <a:gd name="connsiteX2" fmla="*/ 1813809 w 6715594"/>
                <a:gd name="connsiteY2" fmla="*/ 1040313 h 2151768"/>
                <a:gd name="connsiteX3" fmla="*/ 2218544 w 6715594"/>
                <a:gd name="connsiteY3" fmla="*/ 350765 h 2151768"/>
                <a:gd name="connsiteX4" fmla="*/ 2923082 w 6715594"/>
                <a:gd name="connsiteY4" fmla="*/ 5991 h 2151768"/>
                <a:gd name="connsiteX5" fmla="*/ 3582649 w 6715594"/>
                <a:gd name="connsiteY5" fmla="*/ 620588 h 2151768"/>
                <a:gd name="connsiteX6" fmla="*/ 4122296 w 6715594"/>
                <a:gd name="connsiteY6" fmla="*/ 1340116 h 2151768"/>
                <a:gd name="connsiteX7" fmla="*/ 4976735 w 6715594"/>
                <a:gd name="connsiteY7" fmla="*/ 1879762 h 2151768"/>
                <a:gd name="connsiteX8" fmla="*/ 6715594 w 6715594"/>
                <a:gd name="connsiteY8" fmla="*/ 1999683 h 2151768"/>
                <a:gd name="connsiteX0" fmla="*/ 0 w 6715594"/>
                <a:gd name="connsiteY0" fmla="*/ 2149585 h 2152532"/>
                <a:gd name="connsiteX1" fmla="*/ 1064302 w 6715594"/>
                <a:gd name="connsiteY1" fmla="*/ 1684890 h 2152532"/>
                <a:gd name="connsiteX2" fmla="*/ 1813809 w 6715594"/>
                <a:gd name="connsiteY2" fmla="*/ 1040313 h 2152532"/>
                <a:gd name="connsiteX3" fmla="*/ 2218544 w 6715594"/>
                <a:gd name="connsiteY3" fmla="*/ 350765 h 2152532"/>
                <a:gd name="connsiteX4" fmla="*/ 2923082 w 6715594"/>
                <a:gd name="connsiteY4" fmla="*/ 5991 h 2152532"/>
                <a:gd name="connsiteX5" fmla="*/ 3582649 w 6715594"/>
                <a:gd name="connsiteY5" fmla="*/ 620588 h 2152532"/>
                <a:gd name="connsiteX6" fmla="*/ 4122296 w 6715594"/>
                <a:gd name="connsiteY6" fmla="*/ 1340116 h 2152532"/>
                <a:gd name="connsiteX7" fmla="*/ 4976735 w 6715594"/>
                <a:gd name="connsiteY7" fmla="*/ 1879762 h 2152532"/>
                <a:gd name="connsiteX8" fmla="*/ 6715594 w 6715594"/>
                <a:gd name="connsiteY8" fmla="*/ 1999683 h 2152532"/>
                <a:gd name="connsiteX0" fmla="*/ 0 w 6715594"/>
                <a:gd name="connsiteY0" fmla="*/ 2149218 h 2151518"/>
                <a:gd name="connsiteX1" fmla="*/ 1064302 w 6715594"/>
                <a:gd name="connsiteY1" fmla="*/ 1684523 h 2151518"/>
                <a:gd name="connsiteX2" fmla="*/ 1708878 w 6715594"/>
                <a:gd name="connsiteY2" fmla="*/ 935015 h 2151518"/>
                <a:gd name="connsiteX3" fmla="*/ 2218544 w 6715594"/>
                <a:gd name="connsiteY3" fmla="*/ 350398 h 2151518"/>
                <a:gd name="connsiteX4" fmla="*/ 2923082 w 6715594"/>
                <a:gd name="connsiteY4" fmla="*/ 5624 h 2151518"/>
                <a:gd name="connsiteX5" fmla="*/ 3582649 w 6715594"/>
                <a:gd name="connsiteY5" fmla="*/ 620221 h 2151518"/>
                <a:gd name="connsiteX6" fmla="*/ 4122296 w 6715594"/>
                <a:gd name="connsiteY6" fmla="*/ 1339749 h 2151518"/>
                <a:gd name="connsiteX7" fmla="*/ 4976735 w 6715594"/>
                <a:gd name="connsiteY7" fmla="*/ 1879395 h 2151518"/>
                <a:gd name="connsiteX8" fmla="*/ 6715594 w 6715594"/>
                <a:gd name="connsiteY8" fmla="*/ 1999316 h 2151518"/>
                <a:gd name="connsiteX0" fmla="*/ 0 w 6715594"/>
                <a:gd name="connsiteY0" fmla="*/ 2171234 h 2173534"/>
                <a:gd name="connsiteX1" fmla="*/ 1064302 w 6715594"/>
                <a:gd name="connsiteY1" fmla="*/ 1706539 h 2173534"/>
                <a:gd name="connsiteX2" fmla="*/ 1708878 w 6715594"/>
                <a:gd name="connsiteY2" fmla="*/ 957031 h 2173534"/>
                <a:gd name="connsiteX3" fmla="*/ 2203554 w 6715594"/>
                <a:gd name="connsiteY3" fmla="*/ 192533 h 2173534"/>
                <a:gd name="connsiteX4" fmla="*/ 2923082 w 6715594"/>
                <a:gd name="connsiteY4" fmla="*/ 27640 h 2173534"/>
                <a:gd name="connsiteX5" fmla="*/ 3582649 w 6715594"/>
                <a:gd name="connsiteY5" fmla="*/ 642237 h 2173534"/>
                <a:gd name="connsiteX6" fmla="*/ 4122296 w 6715594"/>
                <a:gd name="connsiteY6" fmla="*/ 1361765 h 2173534"/>
                <a:gd name="connsiteX7" fmla="*/ 4976735 w 6715594"/>
                <a:gd name="connsiteY7" fmla="*/ 1901411 h 2173534"/>
                <a:gd name="connsiteX8" fmla="*/ 6715594 w 6715594"/>
                <a:gd name="connsiteY8" fmla="*/ 2021332 h 2173534"/>
                <a:gd name="connsiteX0" fmla="*/ 0 w 6715594"/>
                <a:gd name="connsiteY0" fmla="*/ 2080291 h 2082591"/>
                <a:gd name="connsiteX1" fmla="*/ 1064302 w 6715594"/>
                <a:gd name="connsiteY1" fmla="*/ 1615596 h 2082591"/>
                <a:gd name="connsiteX2" fmla="*/ 1708878 w 6715594"/>
                <a:gd name="connsiteY2" fmla="*/ 866088 h 2082591"/>
                <a:gd name="connsiteX3" fmla="*/ 2203554 w 6715594"/>
                <a:gd name="connsiteY3" fmla="*/ 101590 h 2082591"/>
                <a:gd name="connsiteX4" fmla="*/ 2953062 w 6715594"/>
                <a:gd name="connsiteY4" fmla="*/ 56619 h 2082591"/>
                <a:gd name="connsiteX5" fmla="*/ 3582649 w 6715594"/>
                <a:gd name="connsiteY5" fmla="*/ 551294 h 2082591"/>
                <a:gd name="connsiteX6" fmla="*/ 4122296 w 6715594"/>
                <a:gd name="connsiteY6" fmla="*/ 1270822 h 2082591"/>
                <a:gd name="connsiteX7" fmla="*/ 4976735 w 6715594"/>
                <a:gd name="connsiteY7" fmla="*/ 1810468 h 2082591"/>
                <a:gd name="connsiteX8" fmla="*/ 6715594 w 6715594"/>
                <a:gd name="connsiteY8" fmla="*/ 1930389 h 2082591"/>
                <a:gd name="connsiteX0" fmla="*/ 0 w 6715594"/>
                <a:gd name="connsiteY0" fmla="*/ 2080291 h 2082591"/>
                <a:gd name="connsiteX1" fmla="*/ 1064302 w 6715594"/>
                <a:gd name="connsiteY1" fmla="*/ 1615596 h 2082591"/>
                <a:gd name="connsiteX2" fmla="*/ 1708878 w 6715594"/>
                <a:gd name="connsiteY2" fmla="*/ 866088 h 2082591"/>
                <a:gd name="connsiteX3" fmla="*/ 2203554 w 6715594"/>
                <a:gd name="connsiteY3" fmla="*/ 101590 h 2082591"/>
                <a:gd name="connsiteX4" fmla="*/ 2953062 w 6715594"/>
                <a:gd name="connsiteY4" fmla="*/ 56619 h 2082591"/>
                <a:gd name="connsiteX5" fmla="*/ 3582649 w 6715594"/>
                <a:gd name="connsiteY5" fmla="*/ 551294 h 2082591"/>
                <a:gd name="connsiteX6" fmla="*/ 4197247 w 6715594"/>
                <a:gd name="connsiteY6" fmla="*/ 1345773 h 2082591"/>
                <a:gd name="connsiteX7" fmla="*/ 4976735 w 6715594"/>
                <a:gd name="connsiteY7" fmla="*/ 1810468 h 2082591"/>
                <a:gd name="connsiteX8" fmla="*/ 6715594 w 6715594"/>
                <a:gd name="connsiteY8" fmla="*/ 1930389 h 2082591"/>
                <a:gd name="connsiteX0" fmla="*/ 0 w 6715594"/>
                <a:gd name="connsiteY0" fmla="*/ 2080291 h 2082591"/>
                <a:gd name="connsiteX1" fmla="*/ 1064302 w 6715594"/>
                <a:gd name="connsiteY1" fmla="*/ 1615596 h 2082591"/>
                <a:gd name="connsiteX2" fmla="*/ 1708878 w 6715594"/>
                <a:gd name="connsiteY2" fmla="*/ 866088 h 2082591"/>
                <a:gd name="connsiteX3" fmla="*/ 2203554 w 6715594"/>
                <a:gd name="connsiteY3" fmla="*/ 101590 h 2082591"/>
                <a:gd name="connsiteX4" fmla="*/ 2953062 w 6715594"/>
                <a:gd name="connsiteY4" fmla="*/ 56619 h 2082591"/>
                <a:gd name="connsiteX5" fmla="*/ 3582649 w 6715594"/>
                <a:gd name="connsiteY5" fmla="*/ 551294 h 2082591"/>
                <a:gd name="connsiteX6" fmla="*/ 4197247 w 6715594"/>
                <a:gd name="connsiteY6" fmla="*/ 1345773 h 2082591"/>
                <a:gd name="connsiteX7" fmla="*/ 5291529 w 6715594"/>
                <a:gd name="connsiteY7" fmla="*/ 1855438 h 2082591"/>
                <a:gd name="connsiteX8" fmla="*/ 6715594 w 6715594"/>
                <a:gd name="connsiteY8" fmla="*/ 1930389 h 2082591"/>
                <a:gd name="connsiteX0" fmla="*/ 0 w 6850505"/>
                <a:gd name="connsiteY0" fmla="*/ 2080291 h 2082591"/>
                <a:gd name="connsiteX1" fmla="*/ 1064302 w 6850505"/>
                <a:gd name="connsiteY1" fmla="*/ 1615596 h 2082591"/>
                <a:gd name="connsiteX2" fmla="*/ 1708878 w 6850505"/>
                <a:gd name="connsiteY2" fmla="*/ 866088 h 2082591"/>
                <a:gd name="connsiteX3" fmla="*/ 2203554 w 6850505"/>
                <a:gd name="connsiteY3" fmla="*/ 101590 h 2082591"/>
                <a:gd name="connsiteX4" fmla="*/ 2953062 w 6850505"/>
                <a:gd name="connsiteY4" fmla="*/ 56619 h 2082591"/>
                <a:gd name="connsiteX5" fmla="*/ 3582649 w 6850505"/>
                <a:gd name="connsiteY5" fmla="*/ 551294 h 2082591"/>
                <a:gd name="connsiteX6" fmla="*/ 4197247 w 6850505"/>
                <a:gd name="connsiteY6" fmla="*/ 1345773 h 2082591"/>
                <a:gd name="connsiteX7" fmla="*/ 5291529 w 6850505"/>
                <a:gd name="connsiteY7" fmla="*/ 1855438 h 2082591"/>
                <a:gd name="connsiteX8" fmla="*/ 6850505 w 6850505"/>
                <a:gd name="connsiteY8" fmla="*/ 1945380 h 2082591"/>
                <a:gd name="connsiteX0" fmla="*/ 0 w 6520721"/>
                <a:gd name="connsiteY0" fmla="*/ 2080291 h 2082591"/>
                <a:gd name="connsiteX1" fmla="*/ 734518 w 6520721"/>
                <a:gd name="connsiteY1" fmla="*/ 1615596 h 2082591"/>
                <a:gd name="connsiteX2" fmla="*/ 1379094 w 6520721"/>
                <a:gd name="connsiteY2" fmla="*/ 866088 h 2082591"/>
                <a:gd name="connsiteX3" fmla="*/ 1873770 w 6520721"/>
                <a:gd name="connsiteY3" fmla="*/ 101590 h 2082591"/>
                <a:gd name="connsiteX4" fmla="*/ 2623278 w 6520721"/>
                <a:gd name="connsiteY4" fmla="*/ 56619 h 2082591"/>
                <a:gd name="connsiteX5" fmla="*/ 3252865 w 6520721"/>
                <a:gd name="connsiteY5" fmla="*/ 551294 h 2082591"/>
                <a:gd name="connsiteX6" fmla="*/ 3867463 w 6520721"/>
                <a:gd name="connsiteY6" fmla="*/ 1345773 h 2082591"/>
                <a:gd name="connsiteX7" fmla="*/ 4961745 w 6520721"/>
                <a:gd name="connsiteY7" fmla="*/ 1855438 h 2082591"/>
                <a:gd name="connsiteX8" fmla="*/ 6520721 w 6520721"/>
                <a:gd name="connsiteY8" fmla="*/ 1945380 h 2082591"/>
                <a:gd name="connsiteX0" fmla="*/ 0 w 6520721"/>
                <a:gd name="connsiteY0" fmla="*/ 2080291 h 2082087"/>
                <a:gd name="connsiteX1" fmla="*/ 854440 w 6520721"/>
                <a:gd name="connsiteY1" fmla="*/ 1525655 h 2082087"/>
                <a:gd name="connsiteX2" fmla="*/ 1379094 w 6520721"/>
                <a:gd name="connsiteY2" fmla="*/ 866088 h 2082087"/>
                <a:gd name="connsiteX3" fmla="*/ 1873770 w 6520721"/>
                <a:gd name="connsiteY3" fmla="*/ 101590 h 2082087"/>
                <a:gd name="connsiteX4" fmla="*/ 2623278 w 6520721"/>
                <a:gd name="connsiteY4" fmla="*/ 56619 h 2082087"/>
                <a:gd name="connsiteX5" fmla="*/ 3252865 w 6520721"/>
                <a:gd name="connsiteY5" fmla="*/ 551294 h 2082087"/>
                <a:gd name="connsiteX6" fmla="*/ 3867463 w 6520721"/>
                <a:gd name="connsiteY6" fmla="*/ 1345773 h 2082087"/>
                <a:gd name="connsiteX7" fmla="*/ 4961745 w 6520721"/>
                <a:gd name="connsiteY7" fmla="*/ 1855438 h 2082087"/>
                <a:gd name="connsiteX8" fmla="*/ 6520721 w 6520721"/>
                <a:gd name="connsiteY8" fmla="*/ 1945380 h 2082087"/>
                <a:gd name="connsiteX0" fmla="*/ 0 w 6520721"/>
                <a:gd name="connsiteY0" fmla="*/ 2080291 h 2082227"/>
                <a:gd name="connsiteX1" fmla="*/ 854440 w 6520721"/>
                <a:gd name="connsiteY1" fmla="*/ 1525655 h 2082227"/>
                <a:gd name="connsiteX2" fmla="*/ 1379094 w 6520721"/>
                <a:gd name="connsiteY2" fmla="*/ 866088 h 2082227"/>
                <a:gd name="connsiteX3" fmla="*/ 1873770 w 6520721"/>
                <a:gd name="connsiteY3" fmla="*/ 101590 h 2082227"/>
                <a:gd name="connsiteX4" fmla="*/ 2623278 w 6520721"/>
                <a:gd name="connsiteY4" fmla="*/ 56619 h 2082227"/>
                <a:gd name="connsiteX5" fmla="*/ 3252865 w 6520721"/>
                <a:gd name="connsiteY5" fmla="*/ 551294 h 2082227"/>
                <a:gd name="connsiteX6" fmla="*/ 3867463 w 6520721"/>
                <a:gd name="connsiteY6" fmla="*/ 1345773 h 2082227"/>
                <a:gd name="connsiteX7" fmla="*/ 4961745 w 6520721"/>
                <a:gd name="connsiteY7" fmla="*/ 1855438 h 2082227"/>
                <a:gd name="connsiteX8" fmla="*/ 6520721 w 6520721"/>
                <a:gd name="connsiteY8" fmla="*/ 1945380 h 2082227"/>
                <a:gd name="connsiteX0" fmla="*/ 0 w 6520721"/>
                <a:gd name="connsiteY0" fmla="*/ 2074434 h 2076309"/>
                <a:gd name="connsiteX1" fmla="*/ 854440 w 6520721"/>
                <a:gd name="connsiteY1" fmla="*/ 1519798 h 2076309"/>
                <a:gd name="connsiteX2" fmla="*/ 1379094 w 6520721"/>
                <a:gd name="connsiteY2" fmla="*/ 755300 h 2076309"/>
                <a:gd name="connsiteX3" fmla="*/ 1873770 w 6520721"/>
                <a:gd name="connsiteY3" fmla="*/ 95733 h 2076309"/>
                <a:gd name="connsiteX4" fmla="*/ 2623278 w 6520721"/>
                <a:gd name="connsiteY4" fmla="*/ 50762 h 2076309"/>
                <a:gd name="connsiteX5" fmla="*/ 3252865 w 6520721"/>
                <a:gd name="connsiteY5" fmla="*/ 545437 h 2076309"/>
                <a:gd name="connsiteX6" fmla="*/ 3867463 w 6520721"/>
                <a:gd name="connsiteY6" fmla="*/ 1339916 h 2076309"/>
                <a:gd name="connsiteX7" fmla="*/ 4961745 w 6520721"/>
                <a:gd name="connsiteY7" fmla="*/ 1849581 h 2076309"/>
                <a:gd name="connsiteX8" fmla="*/ 6520721 w 6520721"/>
                <a:gd name="connsiteY8" fmla="*/ 1939523 h 2076309"/>
                <a:gd name="connsiteX0" fmla="*/ 0 w 6520721"/>
                <a:gd name="connsiteY0" fmla="*/ 2079656 h 2081531"/>
                <a:gd name="connsiteX1" fmla="*/ 854440 w 6520721"/>
                <a:gd name="connsiteY1" fmla="*/ 1525020 h 2081531"/>
                <a:gd name="connsiteX2" fmla="*/ 1379094 w 6520721"/>
                <a:gd name="connsiteY2" fmla="*/ 760522 h 2081531"/>
                <a:gd name="connsiteX3" fmla="*/ 1873770 w 6520721"/>
                <a:gd name="connsiteY3" fmla="*/ 100955 h 2081531"/>
                <a:gd name="connsiteX4" fmla="*/ 2623278 w 6520721"/>
                <a:gd name="connsiteY4" fmla="*/ 55984 h 2081531"/>
                <a:gd name="connsiteX5" fmla="*/ 3237875 w 6520721"/>
                <a:gd name="connsiteY5" fmla="*/ 625610 h 2081531"/>
                <a:gd name="connsiteX6" fmla="*/ 3867463 w 6520721"/>
                <a:gd name="connsiteY6" fmla="*/ 1345138 h 2081531"/>
                <a:gd name="connsiteX7" fmla="*/ 4961745 w 6520721"/>
                <a:gd name="connsiteY7" fmla="*/ 1854803 h 2081531"/>
                <a:gd name="connsiteX8" fmla="*/ 6520721 w 6520721"/>
                <a:gd name="connsiteY8" fmla="*/ 1944745 h 2081531"/>
                <a:gd name="connsiteX0" fmla="*/ 0 w 6520721"/>
                <a:gd name="connsiteY0" fmla="*/ 2079656 h 2081531"/>
                <a:gd name="connsiteX1" fmla="*/ 854440 w 6520721"/>
                <a:gd name="connsiteY1" fmla="*/ 1525020 h 2081531"/>
                <a:gd name="connsiteX2" fmla="*/ 1379094 w 6520721"/>
                <a:gd name="connsiteY2" fmla="*/ 760522 h 2081531"/>
                <a:gd name="connsiteX3" fmla="*/ 1873770 w 6520721"/>
                <a:gd name="connsiteY3" fmla="*/ 100955 h 2081531"/>
                <a:gd name="connsiteX4" fmla="*/ 2623278 w 6520721"/>
                <a:gd name="connsiteY4" fmla="*/ 55984 h 2081531"/>
                <a:gd name="connsiteX5" fmla="*/ 3237875 w 6520721"/>
                <a:gd name="connsiteY5" fmla="*/ 625610 h 2081531"/>
                <a:gd name="connsiteX6" fmla="*/ 3867463 w 6520721"/>
                <a:gd name="connsiteY6" fmla="*/ 1345138 h 2081531"/>
                <a:gd name="connsiteX7" fmla="*/ 4961745 w 6520721"/>
                <a:gd name="connsiteY7" fmla="*/ 1854803 h 2081531"/>
                <a:gd name="connsiteX8" fmla="*/ 6520721 w 6520721"/>
                <a:gd name="connsiteY8" fmla="*/ 1944745 h 2081531"/>
                <a:gd name="connsiteX0" fmla="*/ 0 w 6520721"/>
                <a:gd name="connsiteY0" fmla="*/ 2079656 h 2081531"/>
                <a:gd name="connsiteX1" fmla="*/ 854440 w 6520721"/>
                <a:gd name="connsiteY1" fmla="*/ 1525020 h 2081531"/>
                <a:gd name="connsiteX2" fmla="*/ 1379094 w 6520721"/>
                <a:gd name="connsiteY2" fmla="*/ 760522 h 2081531"/>
                <a:gd name="connsiteX3" fmla="*/ 1873770 w 6520721"/>
                <a:gd name="connsiteY3" fmla="*/ 100955 h 2081531"/>
                <a:gd name="connsiteX4" fmla="*/ 2623278 w 6520721"/>
                <a:gd name="connsiteY4" fmla="*/ 55984 h 2081531"/>
                <a:gd name="connsiteX5" fmla="*/ 3237875 w 6520721"/>
                <a:gd name="connsiteY5" fmla="*/ 625610 h 2081531"/>
                <a:gd name="connsiteX6" fmla="*/ 3867463 w 6520721"/>
                <a:gd name="connsiteY6" fmla="*/ 1345138 h 2081531"/>
                <a:gd name="connsiteX7" fmla="*/ 4961745 w 6520721"/>
                <a:gd name="connsiteY7" fmla="*/ 1854803 h 2081531"/>
                <a:gd name="connsiteX8" fmla="*/ 6520721 w 6520721"/>
                <a:gd name="connsiteY8" fmla="*/ 1944745 h 2081531"/>
                <a:gd name="connsiteX0" fmla="*/ 0 w 6520721"/>
                <a:gd name="connsiteY0" fmla="*/ 2079656 h 2081742"/>
                <a:gd name="connsiteX1" fmla="*/ 878294 w 6520721"/>
                <a:gd name="connsiteY1" fmla="*/ 1564777 h 2081742"/>
                <a:gd name="connsiteX2" fmla="*/ 1379094 w 6520721"/>
                <a:gd name="connsiteY2" fmla="*/ 760522 h 2081742"/>
                <a:gd name="connsiteX3" fmla="*/ 1873770 w 6520721"/>
                <a:gd name="connsiteY3" fmla="*/ 100955 h 2081742"/>
                <a:gd name="connsiteX4" fmla="*/ 2623278 w 6520721"/>
                <a:gd name="connsiteY4" fmla="*/ 55984 h 2081742"/>
                <a:gd name="connsiteX5" fmla="*/ 3237875 w 6520721"/>
                <a:gd name="connsiteY5" fmla="*/ 625610 h 2081742"/>
                <a:gd name="connsiteX6" fmla="*/ 3867463 w 6520721"/>
                <a:gd name="connsiteY6" fmla="*/ 1345138 h 2081742"/>
                <a:gd name="connsiteX7" fmla="*/ 4961745 w 6520721"/>
                <a:gd name="connsiteY7" fmla="*/ 1854803 h 2081742"/>
                <a:gd name="connsiteX8" fmla="*/ 6520721 w 6520721"/>
                <a:gd name="connsiteY8" fmla="*/ 1944745 h 2081742"/>
                <a:gd name="connsiteX0" fmla="*/ 0 w 6520721"/>
                <a:gd name="connsiteY0" fmla="*/ 2079656 h 2082000"/>
                <a:gd name="connsiteX1" fmla="*/ 878294 w 6520721"/>
                <a:gd name="connsiteY1" fmla="*/ 1564777 h 2082000"/>
                <a:gd name="connsiteX2" fmla="*/ 1379094 w 6520721"/>
                <a:gd name="connsiteY2" fmla="*/ 760522 h 2082000"/>
                <a:gd name="connsiteX3" fmla="*/ 1873770 w 6520721"/>
                <a:gd name="connsiteY3" fmla="*/ 100955 h 2082000"/>
                <a:gd name="connsiteX4" fmla="*/ 2623278 w 6520721"/>
                <a:gd name="connsiteY4" fmla="*/ 55984 h 2082000"/>
                <a:gd name="connsiteX5" fmla="*/ 3237875 w 6520721"/>
                <a:gd name="connsiteY5" fmla="*/ 625610 h 2082000"/>
                <a:gd name="connsiteX6" fmla="*/ 3867463 w 6520721"/>
                <a:gd name="connsiteY6" fmla="*/ 1345138 h 2082000"/>
                <a:gd name="connsiteX7" fmla="*/ 4961745 w 6520721"/>
                <a:gd name="connsiteY7" fmla="*/ 1854803 h 2082000"/>
                <a:gd name="connsiteX8" fmla="*/ 6520721 w 6520721"/>
                <a:gd name="connsiteY8" fmla="*/ 1944745 h 2082000"/>
                <a:gd name="connsiteX0" fmla="*/ 0 w 6520721"/>
                <a:gd name="connsiteY0" fmla="*/ 2079656 h 2082328"/>
                <a:gd name="connsiteX1" fmla="*/ 878294 w 6520721"/>
                <a:gd name="connsiteY1" fmla="*/ 1564777 h 2082328"/>
                <a:gd name="connsiteX2" fmla="*/ 1379094 w 6520721"/>
                <a:gd name="connsiteY2" fmla="*/ 760522 h 2082328"/>
                <a:gd name="connsiteX3" fmla="*/ 1873770 w 6520721"/>
                <a:gd name="connsiteY3" fmla="*/ 100955 h 2082328"/>
                <a:gd name="connsiteX4" fmla="*/ 2623278 w 6520721"/>
                <a:gd name="connsiteY4" fmla="*/ 55984 h 2082328"/>
                <a:gd name="connsiteX5" fmla="*/ 3237875 w 6520721"/>
                <a:gd name="connsiteY5" fmla="*/ 625610 h 2082328"/>
                <a:gd name="connsiteX6" fmla="*/ 3867463 w 6520721"/>
                <a:gd name="connsiteY6" fmla="*/ 1345138 h 2082328"/>
                <a:gd name="connsiteX7" fmla="*/ 4961745 w 6520721"/>
                <a:gd name="connsiteY7" fmla="*/ 1854803 h 2082328"/>
                <a:gd name="connsiteX8" fmla="*/ 6520721 w 6520721"/>
                <a:gd name="connsiteY8" fmla="*/ 1944745 h 2082328"/>
                <a:gd name="connsiteX0" fmla="*/ 0 w 6520721"/>
                <a:gd name="connsiteY0" fmla="*/ 2079656 h 2082328"/>
                <a:gd name="connsiteX1" fmla="*/ 878294 w 6520721"/>
                <a:gd name="connsiteY1" fmla="*/ 1564777 h 2082328"/>
                <a:gd name="connsiteX2" fmla="*/ 1379094 w 6520721"/>
                <a:gd name="connsiteY2" fmla="*/ 760522 h 2082328"/>
                <a:gd name="connsiteX3" fmla="*/ 1873770 w 6520721"/>
                <a:gd name="connsiteY3" fmla="*/ 100955 h 2082328"/>
                <a:gd name="connsiteX4" fmla="*/ 2623278 w 6520721"/>
                <a:gd name="connsiteY4" fmla="*/ 55984 h 2082328"/>
                <a:gd name="connsiteX5" fmla="*/ 3237875 w 6520721"/>
                <a:gd name="connsiteY5" fmla="*/ 625610 h 2082328"/>
                <a:gd name="connsiteX6" fmla="*/ 3867463 w 6520721"/>
                <a:gd name="connsiteY6" fmla="*/ 1345138 h 2082328"/>
                <a:gd name="connsiteX7" fmla="*/ 4961745 w 6520721"/>
                <a:gd name="connsiteY7" fmla="*/ 1854803 h 2082328"/>
                <a:gd name="connsiteX8" fmla="*/ 6520721 w 6520721"/>
                <a:gd name="connsiteY8" fmla="*/ 1944745 h 2082328"/>
                <a:gd name="connsiteX0" fmla="*/ 0 w 6905732"/>
                <a:gd name="connsiteY0" fmla="*/ 2079656 h 2082328"/>
                <a:gd name="connsiteX1" fmla="*/ 878294 w 6905732"/>
                <a:gd name="connsiteY1" fmla="*/ 1564777 h 2082328"/>
                <a:gd name="connsiteX2" fmla="*/ 1379094 w 6905732"/>
                <a:gd name="connsiteY2" fmla="*/ 760522 h 2082328"/>
                <a:gd name="connsiteX3" fmla="*/ 1873770 w 6905732"/>
                <a:gd name="connsiteY3" fmla="*/ 100955 h 2082328"/>
                <a:gd name="connsiteX4" fmla="*/ 2623278 w 6905732"/>
                <a:gd name="connsiteY4" fmla="*/ 55984 h 2082328"/>
                <a:gd name="connsiteX5" fmla="*/ 3237875 w 6905732"/>
                <a:gd name="connsiteY5" fmla="*/ 625610 h 2082328"/>
                <a:gd name="connsiteX6" fmla="*/ 3867463 w 6905732"/>
                <a:gd name="connsiteY6" fmla="*/ 1345138 h 2082328"/>
                <a:gd name="connsiteX7" fmla="*/ 4961745 w 6905732"/>
                <a:gd name="connsiteY7" fmla="*/ 1854803 h 2082328"/>
                <a:gd name="connsiteX8" fmla="*/ 6905732 w 6905732"/>
                <a:gd name="connsiteY8" fmla="*/ 2073082 h 208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5732" h="2082328">
                  <a:moveTo>
                    <a:pt x="0" y="2079656"/>
                  </a:moveTo>
                  <a:cubicBezTo>
                    <a:pt x="514662" y="2110885"/>
                    <a:pt x="664347" y="1864145"/>
                    <a:pt x="878294" y="1564777"/>
                  </a:cubicBezTo>
                  <a:cubicBezTo>
                    <a:pt x="1092241" y="1265409"/>
                    <a:pt x="1197278" y="1060151"/>
                    <a:pt x="1379094" y="760522"/>
                  </a:cubicBezTo>
                  <a:cubicBezTo>
                    <a:pt x="1560910" y="460893"/>
                    <a:pt x="1666406" y="218378"/>
                    <a:pt x="1873770" y="100955"/>
                  </a:cubicBezTo>
                  <a:cubicBezTo>
                    <a:pt x="2081134" y="-16468"/>
                    <a:pt x="2395927" y="-31459"/>
                    <a:pt x="2623278" y="55984"/>
                  </a:cubicBezTo>
                  <a:cubicBezTo>
                    <a:pt x="2850629" y="143427"/>
                    <a:pt x="3030511" y="410751"/>
                    <a:pt x="3237875" y="625610"/>
                  </a:cubicBezTo>
                  <a:cubicBezTo>
                    <a:pt x="3445239" y="840469"/>
                    <a:pt x="3580151" y="1092564"/>
                    <a:pt x="3867463" y="1345138"/>
                  </a:cubicBezTo>
                  <a:cubicBezTo>
                    <a:pt x="4154775" y="1597712"/>
                    <a:pt x="4455367" y="1733479"/>
                    <a:pt x="4961745" y="1854803"/>
                  </a:cubicBezTo>
                  <a:cubicBezTo>
                    <a:pt x="5468123" y="1976127"/>
                    <a:pt x="6202443" y="2060590"/>
                    <a:pt x="6905732" y="2073082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CB80357-9814-2442-A0C7-56F8851E3E37}"/>
                </a:ext>
              </a:extLst>
            </p:cNvPr>
            <p:cNvCxnSpPr/>
            <p:nvPr/>
          </p:nvCxnSpPr>
          <p:spPr>
            <a:xfrm flipV="1">
              <a:off x="4411579" y="3673642"/>
              <a:ext cx="0" cy="24183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73AAE8A-4048-0A42-93D1-7CA510BA0453}"/>
                </a:ext>
              </a:extLst>
            </p:cNvPr>
            <p:cNvCxnSpPr/>
            <p:nvPr/>
          </p:nvCxnSpPr>
          <p:spPr>
            <a:xfrm>
              <a:off x="4411579" y="6091990"/>
              <a:ext cx="683393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536EC1E-30B3-0645-A8D8-E0D25D603537}"/>
              </a:ext>
            </a:extLst>
          </p:cNvPr>
          <p:cNvSpPr txBox="1"/>
          <p:nvPr/>
        </p:nvSpPr>
        <p:spPr>
          <a:xfrm>
            <a:off x="4350492" y="1883026"/>
            <a:ext cx="766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6EC4E-4FE8-F148-A4EC-5B5BFC98F88F}"/>
              </a:ext>
            </a:extLst>
          </p:cNvPr>
          <p:cNvSpPr txBox="1"/>
          <p:nvPr/>
        </p:nvSpPr>
        <p:spPr>
          <a:xfrm>
            <a:off x="6785810" y="5370288"/>
            <a:ext cx="795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9EC-65F0-1A46-9780-7CA9706CFB4B}"/>
              </a:ext>
            </a:extLst>
          </p:cNvPr>
          <p:cNvSpPr txBox="1"/>
          <p:nvPr/>
        </p:nvSpPr>
        <p:spPr>
          <a:xfrm>
            <a:off x="8190481" y="5383015"/>
            <a:ext cx="648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baseline="-25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3F0E12-D728-1345-BAF9-3737B411F4CF}"/>
              </a:ext>
            </a:extLst>
          </p:cNvPr>
          <p:cNvCxnSpPr>
            <a:endCxn id="13" idx="2"/>
          </p:cNvCxnSpPr>
          <p:nvPr/>
        </p:nvCxnSpPr>
        <p:spPr>
          <a:xfrm flipV="1">
            <a:off x="7660105" y="2321176"/>
            <a:ext cx="1010622" cy="1913940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782CFED-EDCA-404D-9B75-4FB8286DB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59" y="3592294"/>
            <a:ext cx="2226495" cy="247141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D675D9CB-3416-E649-A88F-1736F2D2E9FA}"/>
              </a:ext>
            </a:extLst>
          </p:cNvPr>
          <p:cNvSpPr/>
          <p:nvPr/>
        </p:nvSpPr>
        <p:spPr>
          <a:xfrm>
            <a:off x="1046227" y="1810207"/>
            <a:ext cx="3147018" cy="1588168"/>
          </a:xfrm>
          <a:prstGeom prst="wedgeRoundRectCallout">
            <a:avLst>
              <a:gd name="adj1" fmla="val -1791"/>
              <a:gd name="adj2" fmla="val 79022"/>
              <a:gd name="adj3" fmla="val 16667"/>
            </a:avLst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4E2C1A-0D5E-2C44-9CE2-46F5BDEF8C63}"/>
              </a:ext>
            </a:extLst>
          </p:cNvPr>
          <p:cNvSpPr txBox="1"/>
          <p:nvPr/>
        </p:nvSpPr>
        <p:spPr>
          <a:xfrm>
            <a:off x="1217430" y="2004126"/>
            <a:ext cx="2841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Probability is the area under the curve</a:t>
            </a:r>
          </a:p>
        </p:txBody>
      </p:sp>
    </p:spTree>
    <p:extLst>
      <p:ext uri="{BB962C8B-B14F-4D97-AF65-F5344CB8AC3E}">
        <p14:creationId xmlns:p14="http://schemas.microsoft.com/office/powerpoint/2010/main" val="11863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2ED1-EE89-5A4F-9A64-3F7136A3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AC2BB-1DA2-8F46-ADD4-477732269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58494-D22A-7F4D-BBBA-3CAD5EF4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7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FAB8-89C8-3941-A5CF-D080B16E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39EB-CDEA-5F42-9037-D379EBE7A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many continuous random variables</a:t>
            </a:r>
          </a:p>
          <a:p>
            <a:r>
              <a:rPr lang="en-US" dirty="0"/>
              <a:t>Can be used as an approximation of some discrete probability distributions : Central Limit Theorem </a:t>
            </a:r>
          </a:p>
          <a:p>
            <a:r>
              <a:rPr lang="en-US" dirty="0"/>
              <a:t>Basic for classical statistical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90569-39DA-2A45-B22B-59209AFD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9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002D-6559-1E40-AAC3-0F95E77B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4584-B967-404C-9966-49AF333F6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Bell-shaped and Symmetric curve</a:t>
            </a:r>
          </a:p>
          <a:p>
            <a:r>
              <a:rPr lang="en-US" dirty="0"/>
              <a:t>Mean=Median = Mode</a:t>
            </a:r>
          </a:p>
          <a:p>
            <a:r>
              <a:rPr lang="en-US" dirty="0"/>
              <a:t>Infinite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3DA8-BB57-DD44-9BBC-21771FA7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B044-CC9F-7C47-AED8-C4A9C199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61" y="2519596"/>
            <a:ext cx="5137996" cy="36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BAC2-A90D-3340-AD33-2B362F5A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Probability Density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261A1-E220-2C47-A181-C010835F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Normal Probability Density Function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				where,  </a:t>
            </a:r>
          </a:p>
          <a:p>
            <a:pPr marL="0" indent="0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x</a:t>
            </a:r>
            <a:r>
              <a:rPr lang="en-US" sz="2800" dirty="0"/>
              <a:t> = value of random variable</a:t>
            </a:r>
          </a:p>
          <a:p>
            <a:pPr marL="0" indent="0">
              <a:buNone/>
            </a:pPr>
            <a:r>
              <a:rPr lang="en-US" sz="2800" dirty="0"/>
              <a:t>						𝜇 = mean</a:t>
            </a:r>
          </a:p>
          <a:p>
            <a:pPr marL="0" indent="0">
              <a:buNone/>
            </a:pPr>
            <a:r>
              <a:rPr lang="en-US" sz="2800" dirty="0"/>
              <a:t> 						𝜎 = standard deviation</a:t>
            </a:r>
          </a:p>
          <a:p>
            <a:pPr marL="0" indent="0">
              <a:buNone/>
            </a:pPr>
            <a:r>
              <a:rPr lang="en-US" sz="2800" dirty="0"/>
              <a:t>						𝜋 = 3.14159</a:t>
            </a:r>
          </a:p>
          <a:p>
            <a:pPr marL="0" indent="0">
              <a:buNone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e </a:t>
            </a:r>
            <a:r>
              <a:rPr lang="en-US" sz="2800" dirty="0"/>
              <a:t>= 2.71828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B5673-8503-1B4C-8F72-FE29BF4E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C6876-1D2B-C745-BBBC-AD452B62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66" y="3344946"/>
            <a:ext cx="4646453" cy="10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4CE5-E7E9-D943-B9AB-391E2543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intervals of Normal Distribution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AD543B-86FA-6F45-ADAB-C5937EF72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34" y="1369571"/>
            <a:ext cx="6550051" cy="47533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A6C05-64F0-884B-815D-355EFEA3F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EBC64-41CB-41B8-B6DF-9B1367312BD4}" type="slidenum">
              <a:rPr lang="en-US" smtClean="0"/>
              <a:t>99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939DD4-C14F-F547-8577-96324F294879}"/>
              </a:ext>
            </a:extLst>
          </p:cNvPr>
          <p:cNvSpPr/>
          <p:nvPr/>
        </p:nvSpPr>
        <p:spPr>
          <a:xfrm>
            <a:off x="870527" y="6200360"/>
            <a:ext cx="10419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 Dan </a:t>
            </a:r>
            <a:r>
              <a:rPr lang="en-US" sz="1600" dirty="0" err="1"/>
              <a:t>Kernler</a:t>
            </a:r>
            <a:r>
              <a:rPr lang="en-US" sz="1600" dirty="0"/>
              <a:t> - Own work, CC BY-SA 4.0, https://</a:t>
            </a:r>
            <a:r>
              <a:rPr lang="en-US" sz="1600" dirty="0" err="1"/>
              <a:t>commons.wikimedia.org</a:t>
            </a:r>
            <a:r>
              <a:rPr lang="en-US" sz="1600" dirty="0"/>
              <a:t>/w/</a:t>
            </a:r>
            <a:r>
              <a:rPr lang="en-US" sz="1600" dirty="0" err="1"/>
              <a:t>index.php?curid</a:t>
            </a:r>
            <a:r>
              <a:rPr lang="en-US" sz="1600" dirty="0"/>
              <a:t>=36506025</a:t>
            </a:r>
          </a:p>
        </p:txBody>
      </p:sp>
    </p:spTree>
    <p:extLst>
      <p:ext uri="{BB962C8B-B14F-4D97-AF65-F5344CB8AC3E}">
        <p14:creationId xmlns:p14="http://schemas.microsoft.com/office/powerpoint/2010/main" val="35648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nnstat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nnstate" id="{1B81C58E-D8B4-40BB-B02E-D6ECC14DB96A}" vid="{77CD10DA-69EC-488D-B98E-12D4C556669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39</Pages>
  <Words>4374</Words>
  <Application>Microsoft Office PowerPoint</Application>
  <PresentationFormat>Custom</PresentationFormat>
  <Paragraphs>1180</Paragraphs>
  <Slides>118</Slides>
  <Notes>38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0" baseType="lpstr">
      <vt:lpstr>Calibri</vt:lpstr>
      <vt:lpstr>Symbol</vt:lpstr>
      <vt:lpstr>Wingdings</vt:lpstr>
      <vt:lpstr>Book Antiqua</vt:lpstr>
      <vt:lpstr>Times New Roman</vt:lpstr>
      <vt:lpstr>Euphemia</vt:lpstr>
      <vt:lpstr>Monotype Sorts</vt:lpstr>
      <vt:lpstr>Arial</vt:lpstr>
      <vt:lpstr>STIXGeneral</vt:lpstr>
      <vt:lpstr>Impact</vt:lpstr>
      <vt:lpstr>Cambria Math</vt:lpstr>
      <vt:lpstr>Minnstate</vt:lpstr>
      <vt:lpstr>Introduction to Probability</vt:lpstr>
      <vt:lpstr>What is Probability</vt:lpstr>
      <vt:lpstr>Uncertainties</vt:lpstr>
      <vt:lpstr>Random Experiment and Its Sample Space</vt:lpstr>
      <vt:lpstr>Random Experiment and Its Sample Space</vt:lpstr>
      <vt:lpstr>Probability</vt:lpstr>
      <vt:lpstr>Assigning Probabilities I</vt:lpstr>
      <vt:lpstr>Assigning probabilities to Events</vt:lpstr>
      <vt:lpstr> a priori   Probability</vt:lpstr>
      <vt:lpstr>Empirical Method</vt:lpstr>
      <vt:lpstr>Subjective Method</vt:lpstr>
      <vt:lpstr>Assigning Probabilities II</vt:lpstr>
      <vt:lpstr>Requirements of Probabilities</vt:lpstr>
      <vt:lpstr>Events and Their Probabilities</vt:lpstr>
      <vt:lpstr>Events and Probabilities (example)</vt:lpstr>
      <vt:lpstr>Events and Probabilities (Example)</vt:lpstr>
      <vt:lpstr>Counting </vt:lpstr>
      <vt:lpstr>Factorial</vt:lpstr>
      <vt:lpstr>Factorial (example)</vt:lpstr>
      <vt:lpstr>Quiz – Challenge </vt:lpstr>
      <vt:lpstr>Permutations</vt:lpstr>
      <vt:lpstr>Permutations (Example)</vt:lpstr>
      <vt:lpstr>Combinations</vt:lpstr>
      <vt:lpstr>Combinations (Example)</vt:lpstr>
      <vt:lpstr>Quiz – Challenge  </vt:lpstr>
      <vt:lpstr>Relationships of Probabilities</vt:lpstr>
      <vt:lpstr>Complement of an Event</vt:lpstr>
      <vt:lpstr>Union of Two Events</vt:lpstr>
      <vt:lpstr>Union of Two Events</vt:lpstr>
      <vt:lpstr>Additional Law</vt:lpstr>
      <vt:lpstr>Intersection of Two Events</vt:lpstr>
      <vt:lpstr>Intersection of Two Events</vt:lpstr>
      <vt:lpstr>Mutually Exclusive</vt:lpstr>
      <vt:lpstr>Mutually Exclusive Events</vt:lpstr>
      <vt:lpstr>Mutually Exclusive</vt:lpstr>
      <vt:lpstr>Monty Hall Problem</vt:lpstr>
      <vt:lpstr>Explained by Kevin Spacey in the movie, 21</vt:lpstr>
      <vt:lpstr>Monty Hall Problem</vt:lpstr>
      <vt:lpstr>Ben’s Answer</vt:lpstr>
      <vt:lpstr>Probability Tree</vt:lpstr>
      <vt:lpstr>In other words,</vt:lpstr>
      <vt:lpstr>Conditional Probability</vt:lpstr>
      <vt:lpstr>Joint Probability</vt:lpstr>
      <vt:lpstr>Joint Probability</vt:lpstr>
      <vt:lpstr>Conditional Probability</vt:lpstr>
      <vt:lpstr>Conditional Probability</vt:lpstr>
      <vt:lpstr>Multiplication Law</vt:lpstr>
      <vt:lpstr>Multiplication Law</vt:lpstr>
      <vt:lpstr>Independent Events</vt:lpstr>
      <vt:lpstr>Multiplication Law for Independent Events</vt:lpstr>
      <vt:lpstr>Multiplication Law for Independent Events</vt:lpstr>
      <vt:lpstr>Mutual Exclusiveness and Independence</vt:lpstr>
      <vt:lpstr>Bayes’ Theorem</vt:lpstr>
      <vt:lpstr>After new Information,</vt:lpstr>
      <vt:lpstr>Bayes’ Theorem</vt:lpstr>
      <vt:lpstr>Tree Diagram</vt:lpstr>
      <vt:lpstr>Bayes’ Theorem</vt:lpstr>
      <vt:lpstr>Bayes’ Theorem</vt:lpstr>
      <vt:lpstr>PowerPoint Presentation</vt:lpstr>
      <vt:lpstr>Bayes’ Theorem – Example </vt:lpstr>
      <vt:lpstr>Example : New product</vt:lpstr>
      <vt:lpstr>Prior Probabilities</vt:lpstr>
      <vt:lpstr>Test Market – New information</vt:lpstr>
      <vt:lpstr>New Information</vt:lpstr>
      <vt:lpstr>Conditional Probabilities</vt:lpstr>
      <vt:lpstr>Posterior Probabilities</vt:lpstr>
      <vt:lpstr>Posterior Probabilities</vt:lpstr>
      <vt:lpstr>Bayes’ Theorem – Tabular Approach </vt:lpstr>
      <vt:lpstr>Bayes’ Theorem:  Tabular Approach</vt:lpstr>
      <vt:lpstr>Bayes’ Theorem:  Tabular Approach</vt:lpstr>
      <vt:lpstr>Bayes’ Theorem:  Tabular Approach</vt:lpstr>
      <vt:lpstr>Bayes’ Theorem:  Tabular Approach</vt:lpstr>
      <vt:lpstr>Discrete Probability Distribution</vt:lpstr>
      <vt:lpstr>Random Variables</vt:lpstr>
      <vt:lpstr>Discrete Probability Distribution</vt:lpstr>
      <vt:lpstr>Sum of two dice</vt:lpstr>
      <vt:lpstr>Expected Value</vt:lpstr>
      <vt:lpstr>Expected Value of the sum of two dice</vt:lpstr>
      <vt:lpstr>Variance</vt:lpstr>
      <vt:lpstr>Variance of the sum of two dice</vt:lpstr>
      <vt:lpstr>Discrete Probability Distribution</vt:lpstr>
      <vt:lpstr>Binomial Distribution</vt:lpstr>
      <vt:lpstr>Binomial random variable</vt:lpstr>
      <vt:lpstr>Binomial Probability Distribution</vt:lpstr>
      <vt:lpstr>Toss a coin </vt:lpstr>
      <vt:lpstr>Example : Automotive part</vt:lpstr>
      <vt:lpstr>Example : Automotive part</vt:lpstr>
      <vt:lpstr>Cumulative ?</vt:lpstr>
      <vt:lpstr>Binomial Distribution</vt:lpstr>
      <vt:lpstr>Challenge</vt:lpstr>
      <vt:lpstr>Continuous Probability Distribution</vt:lpstr>
      <vt:lpstr>Continuous Random Variable</vt:lpstr>
      <vt:lpstr>Probability Density Function</vt:lpstr>
      <vt:lpstr>Probability of Continuous Random Variable</vt:lpstr>
      <vt:lpstr>Normal Distribution</vt:lpstr>
      <vt:lpstr>Normal Distribution</vt:lpstr>
      <vt:lpstr>Characteristics of Normal Distribution</vt:lpstr>
      <vt:lpstr>Normal Probability Density Function</vt:lpstr>
      <vt:lpstr>Common intervals of Normal Distribution </vt:lpstr>
      <vt:lpstr>Parameters of Normal distribution</vt:lpstr>
      <vt:lpstr>PowerPoint Presentation</vt:lpstr>
      <vt:lpstr>Standard Normal &amp; z value</vt:lpstr>
      <vt:lpstr>Standard Normal Distribution and z-value</vt:lpstr>
      <vt:lpstr>Converting to Standard Normal Distribution</vt:lpstr>
      <vt:lpstr>Why Standardization?</vt:lpstr>
      <vt:lpstr>Standard Normal Probability Table</vt:lpstr>
      <vt:lpstr>Using Table to Find Probability</vt:lpstr>
      <vt:lpstr>Challenge : Z Table</vt:lpstr>
      <vt:lpstr>Using Excel Functions</vt:lpstr>
      <vt:lpstr>Example : Normal distribution</vt:lpstr>
      <vt:lpstr>Draft Beer Demand</vt:lpstr>
      <vt:lpstr>Probability of stock out</vt:lpstr>
      <vt:lpstr>Decrease the probability of stockout.</vt:lpstr>
      <vt:lpstr>Law of Large Number  &amp; Central Limit Theorem</vt:lpstr>
      <vt:lpstr>Central Limit Theorem</vt:lpstr>
      <vt:lpstr>Central Limit Theorem</vt:lpstr>
      <vt:lpstr>Law of Large Number</vt:lpstr>
      <vt:lpstr>Demonstration of Law of Large Number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subject>Intro to Probability</dc:subject>
  <dc:creator>John IV</dc:creator>
  <cp:lastModifiedBy>Kim, Sang Phil</cp:lastModifiedBy>
  <cp:revision>246</cp:revision>
  <cp:lastPrinted>1601-01-01T00:00:00Z</cp:lastPrinted>
  <dcterms:created xsi:type="dcterms:W3CDTF">1996-08-26T10:41:32Z</dcterms:created>
  <dcterms:modified xsi:type="dcterms:W3CDTF">2018-09-01T23:12:45Z</dcterms:modified>
</cp:coreProperties>
</file>